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8" r:id="rId3"/>
    <p:sldId id="279" r:id="rId4"/>
    <p:sldId id="280" r:id="rId5"/>
    <p:sldId id="284" r:id="rId6"/>
    <p:sldId id="282" r:id="rId7"/>
    <p:sldId id="285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7" autoAdjust="0"/>
    <p:restoredTop sz="94660"/>
  </p:normalViewPr>
  <p:slideViewPr>
    <p:cSldViewPr>
      <p:cViewPr>
        <p:scale>
          <a:sx n="60" d="100"/>
          <a:sy n="60" d="100"/>
        </p:scale>
        <p:origin x="-222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87174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81412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1301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3132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445273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8873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9501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7721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069581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522060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503119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9378"/>
            <a:ext cx="8839200" cy="15541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 dirty="0" smtClean="0">
                <a:latin typeface="Comic Sans MS" pitchFamily="66" charset="0"/>
              </a:rPr>
              <a:t>  Gospel Hymns and Songs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11100" b="1" dirty="0" smtClean="0">
                <a:latin typeface="Comic Sans MS" pitchFamily="66" charset="0"/>
              </a:rPr>
              <a:t>76</a:t>
            </a:r>
            <a:endParaRPr lang="en-US" sz="111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00808"/>
            <a:ext cx="9108504" cy="537321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2000" b="1" dirty="0" smtClean="0">
                <a:latin typeface="Algerian" pitchFamily="82" charset="0"/>
              </a:rPr>
              <a:t>In times like these</a:t>
            </a:r>
            <a:endParaRPr lang="en-US" sz="120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6404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800"/>
              </a:spcBef>
              <a:buNone/>
            </a:pPr>
            <a:r>
              <a:rPr lang="en-GB" sz="6000" dirty="0" smtClean="0"/>
              <a:t>  In </a:t>
            </a:r>
            <a:r>
              <a:rPr lang="en-GB" sz="6000" dirty="0" smtClean="0"/>
              <a:t>times like these, </a:t>
            </a:r>
            <a:r>
              <a:rPr lang="en-GB" sz="6000" dirty="0" smtClean="0"/>
              <a:t>      you </a:t>
            </a:r>
            <a:r>
              <a:rPr lang="en-GB" sz="6000" dirty="0" smtClean="0"/>
              <a:t>need a Saviour,</a:t>
            </a:r>
            <a:endParaRPr lang="en-US" sz="6000" dirty="0" smtClean="0"/>
          </a:p>
          <a:p>
            <a:pPr algn="ctr">
              <a:spcBef>
                <a:spcPts val="800"/>
              </a:spcBef>
              <a:buNone/>
            </a:pPr>
            <a:r>
              <a:rPr lang="en-GB" sz="6000" dirty="0" smtClean="0"/>
              <a:t>  In </a:t>
            </a:r>
            <a:r>
              <a:rPr lang="en-GB" sz="6000" dirty="0" smtClean="0"/>
              <a:t>times like these, </a:t>
            </a:r>
            <a:r>
              <a:rPr lang="en-GB" sz="6000" dirty="0" smtClean="0"/>
              <a:t>      you </a:t>
            </a:r>
            <a:r>
              <a:rPr lang="en-GB" sz="6000" dirty="0" smtClean="0"/>
              <a:t>need a anchor;</a:t>
            </a:r>
            <a:endParaRPr lang="en-US" sz="6000" dirty="0" smtClean="0"/>
          </a:p>
          <a:p>
            <a:pPr algn="ctr">
              <a:spcBef>
                <a:spcPts val="800"/>
              </a:spcBef>
              <a:buNone/>
            </a:pPr>
            <a:r>
              <a:rPr lang="en-GB" sz="5850" dirty="0" smtClean="0"/>
              <a:t>Be </a:t>
            </a:r>
            <a:r>
              <a:rPr lang="en-GB" sz="5850" dirty="0" smtClean="0"/>
              <a:t>very sure, Be very sure,</a:t>
            </a:r>
            <a:endParaRPr lang="en-US" sz="5850" dirty="0" smtClean="0"/>
          </a:p>
          <a:p>
            <a:pPr algn="ctr">
              <a:spcBef>
                <a:spcPts val="800"/>
              </a:spcBef>
              <a:buNone/>
            </a:pPr>
            <a:r>
              <a:rPr lang="en-GB" sz="6000" dirty="0" smtClean="0"/>
              <a:t>   Your </a:t>
            </a:r>
            <a:r>
              <a:rPr lang="en-GB" sz="6000" dirty="0" smtClean="0"/>
              <a:t>anchor holds, </a:t>
            </a:r>
            <a:r>
              <a:rPr lang="en-GB" sz="6000" dirty="0" smtClean="0"/>
              <a:t>      and </a:t>
            </a:r>
            <a:r>
              <a:rPr lang="en-GB" sz="6000" dirty="0" smtClean="0"/>
              <a:t>grips the Solid Rock!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27384"/>
            <a:ext cx="9324528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700" b="1" i="1" dirty="0" smtClean="0"/>
              <a:t>This Rock is Jesus, </a:t>
            </a:r>
            <a:r>
              <a:rPr lang="en-GB" sz="5700" b="1" i="1" dirty="0" smtClean="0"/>
              <a:t>     Yes </a:t>
            </a:r>
            <a:r>
              <a:rPr lang="en-GB" sz="5700" b="1" i="1" dirty="0" smtClean="0"/>
              <a:t>He’s the One,</a:t>
            </a:r>
            <a:endParaRPr lang="en-US" sz="5700" dirty="0" smtClean="0"/>
          </a:p>
          <a:p>
            <a:pPr algn="ctr">
              <a:buNone/>
            </a:pPr>
            <a:r>
              <a:rPr lang="en-GB" sz="5700" b="1" i="1" dirty="0" smtClean="0"/>
              <a:t>This </a:t>
            </a:r>
            <a:r>
              <a:rPr lang="en-GB" sz="5700" b="1" i="1" dirty="0" smtClean="0"/>
              <a:t>Rock is Jesus, </a:t>
            </a:r>
            <a:r>
              <a:rPr lang="en-GB" sz="5700" b="1" i="1" dirty="0" smtClean="0"/>
              <a:t>      the </a:t>
            </a:r>
            <a:r>
              <a:rPr lang="en-GB" sz="5700" b="1" i="1" dirty="0" smtClean="0"/>
              <a:t>only One;</a:t>
            </a:r>
            <a:endParaRPr lang="en-US" sz="5700" dirty="0" smtClean="0"/>
          </a:p>
          <a:p>
            <a:pPr algn="ctr">
              <a:buNone/>
            </a:pPr>
            <a:r>
              <a:rPr lang="en-GB" sz="5600" b="1" i="1" dirty="0" smtClean="0"/>
              <a:t>Be </a:t>
            </a:r>
            <a:r>
              <a:rPr lang="en-GB" sz="5600" b="1" i="1" dirty="0" smtClean="0"/>
              <a:t>very sure, be very sure,</a:t>
            </a:r>
            <a:endParaRPr lang="en-US" sz="5600" dirty="0" smtClean="0"/>
          </a:p>
          <a:p>
            <a:pPr algn="ctr">
              <a:buNone/>
            </a:pPr>
            <a:r>
              <a:rPr lang="en-GB" sz="5700" b="1" i="1" dirty="0" smtClean="0"/>
              <a:t>Your </a:t>
            </a:r>
            <a:r>
              <a:rPr lang="en-GB" sz="5700" b="1" i="1" dirty="0" smtClean="0"/>
              <a:t>anchor holds</a:t>
            </a:r>
            <a:r>
              <a:rPr lang="en-GB" sz="5700" b="1" i="1" dirty="0" smtClean="0"/>
              <a:t>,       </a:t>
            </a:r>
            <a:r>
              <a:rPr lang="en-GB" sz="5700" b="1" i="1" dirty="0" smtClean="0"/>
              <a:t>and grips the Solid Rock!</a:t>
            </a:r>
            <a:endParaRPr lang="en-US" sz="57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800" dirty="0" smtClean="0"/>
              <a:t>  In </a:t>
            </a:r>
            <a:r>
              <a:rPr lang="en-GB" sz="5800" dirty="0" smtClean="0"/>
              <a:t>times like these, </a:t>
            </a:r>
            <a:r>
              <a:rPr lang="en-GB" sz="5800" dirty="0" smtClean="0"/>
              <a:t>            You need a Bible,</a:t>
            </a:r>
            <a:endParaRPr lang="en-US" sz="5800" dirty="0" smtClean="0"/>
          </a:p>
          <a:p>
            <a:pPr algn="ctr">
              <a:buNone/>
            </a:pPr>
            <a:r>
              <a:rPr lang="en-GB" sz="5800" dirty="0" smtClean="0"/>
              <a:t>  In </a:t>
            </a:r>
            <a:r>
              <a:rPr lang="en-GB" sz="5800" dirty="0" smtClean="0"/>
              <a:t>times like these, </a:t>
            </a:r>
            <a:r>
              <a:rPr lang="en-GB" sz="5800" dirty="0" smtClean="0"/>
              <a:t>            O, be not idle;</a:t>
            </a:r>
            <a:endParaRPr lang="en-US" sz="5800" dirty="0" smtClean="0"/>
          </a:p>
          <a:p>
            <a:pPr algn="ctr">
              <a:buNone/>
            </a:pPr>
            <a:r>
              <a:rPr lang="en-GB" sz="5700" dirty="0" smtClean="0"/>
              <a:t>Be </a:t>
            </a:r>
            <a:r>
              <a:rPr lang="en-GB" sz="5700" dirty="0" smtClean="0"/>
              <a:t>very sure, </a:t>
            </a:r>
            <a:r>
              <a:rPr lang="en-GB" sz="5700" dirty="0" smtClean="0"/>
              <a:t>be </a:t>
            </a:r>
            <a:r>
              <a:rPr lang="en-GB" sz="5700" dirty="0" smtClean="0"/>
              <a:t>very sure,</a:t>
            </a:r>
            <a:endParaRPr lang="en-US" sz="5700" dirty="0" smtClean="0"/>
          </a:p>
          <a:p>
            <a:pPr algn="ctr">
              <a:buNone/>
            </a:pPr>
            <a:r>
              <a:rPr lang="en-GB" sz="5800" dirty="0" smtClean="0"/>
              <a:t>Your </a:t>
            </a:r>
            <a:r>
              <a:rPr lang="en-GB" sz="5800" dirty="0" smtClean="0"/>
              <a:t>anchor </a:t>
            </a:r>
            <a:r>
              <a:rPr lang="en-GB" sz="5800" dirty="0" smtClean="0"/>
              <a:t>holds,             and </a:t>
            </a:r>
            <a:r>
              <a:rPr lang="en-GB" sz="5800" dirty="0" smtClean="0"/>
              <a:t>grips the  Solid Rock!</a:t>
            </a:r>
            <a:endParaRPr lang="en-US" sz="58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27384"/>
            <a:ext cx="9324528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700" b="1" i="1" dirty="0" smtClean="0"/>
              <a:t>This Rock is Jesus, </a:t>
            </a:r>
            <a:r>
              <a:rPr lang="en-GB" sz="5700" b="1" i="1" dirty="0" smtClean="0"/>
              <a:t>     Yes </a:t>
            </a:r>
            <a:r>
              <a:rPr lang="en-GB" sz="5700" b="1" i="1" dirty="0" smtClean="0"/>
              <a:t>He’s the One,</a:t>
            </a:r>
            <a:endParaRPr lang="en-US" sz="5700" dirty="0" smtClean="0"/>
          </a:p>
          <a:p>
            <a:pPr algn="ctr">
              <a:buNone/>
            </a:pPr>
            <a:r>
              <a:rPr lang="en-GB" sz="5700" b="1" i="1" dirty="0" smtClean="0"/>
              <a:t>This </a:t>
            </a:r>
            <a:r>
              <a:rPr lang="en-GB" sz="5700" b="1" i="1" dirty="0" smtClean="0"/>
              <a:t>Rock is Jesus, </a:t>
            </a:r>
            <a:r>
              <a:rPr lang="en-GB" sz="5700" b="1" i="1" dirty="0" smtClean="0"/>
              <a:t>      the </a:t>
            </a:r>
            <a:r>
              <a:rPr lang="en-GB" sz="5700" b="1" i="1" dirty="0" smtClean="0"/>
              <a:t>only One;</a:t>
            </a:r>
            <a:endParaRPr lang="en-US" sz="5700" dirty="0" smtClean="0"/>
          </a:p>
          <a:p>
            <a:pPr algn="ctr">
              <a:buNone/>
            </a:pPr>
            <a:r>
              <a:rPr lang="en-GB" sz="5600" b="1" i="1" dirty="0" smtClean="0"/>
              <a:t>Be </a:t>
            </a:r>
            <a:r>
              <a:rPr lang="en-GB" sz="5600" b="1" i="1" dirty="0" smtClean="0"/>
              <a:t>very sure, be very sure,</a:t>
            </a:r>
            <a:endParaRPr lang="en-US" sz="5600" dirty="0" smtClean="0"/>
          </a:p>
          <a:p>
            <a:pPr algn="ctr">
              <a:buNone/>
            </a:pPr>
            <a:r>
              <a:rPr lang="en-GB" sz="5700" b="1" i="1" dirty="0" smtClean="0"/>
              <a:t>Your </a:t>
            </a:r>
            <a:r>
              <a:rPr lang="en-GB" sz="5700" b="1" i="1" dirty="0" smtClean="0"/>
              <a:t>anchor holds</a:t>
            </a:r>
            <a:r>
              <a:rPr lang="en-GB" sz="5700" b="1" i="1" dirty="0" smtClean="0"/>
              <a:t>,       </a:t>
            </a:r>
            <a:r>
              <a:rPr lang="en-GB" sz="5700" b="1" i="1" dirty="0" smtClean="0"/>
              <a:t>and grips the Solid Rock!</a:t>
            </a:r>
            <a:endParaRPr lang="en-US" sz="57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384"/>
            <a:ext cx="9144000" cy="7002016"/>
          </a:xfrm>
        </p:spPr>
        <p:txBody>
          <a:bodyPr>
            <a:noAutofit/>
          </a:bodyPr>
          <a:lstStyle/>
          <a:p>
            <a:pPr algn="ctr">
              <a:spcBef>
                <a:spcPts val="800"/>
              </a:spcBef>
              <a:buNone/>
            </a:pPr>
            <a:r>
              <a:rPr lang="en-GB" sz="6000" dirty="0" smtClean="0"/>
              <a:t>  In </a:t>
            </a:r>
            <a:r>
              <a:rPr lang="en-GB" sz="6000" dirty="0" smtClean="0"/>
              <a:t>times like these, </a:t>
            </a:r>
            <a:r>
              <a:rPr lang="en-GB" sz="6000" dirty="0" smtClean="0"/>
              <a:t>           I </a:t>
            </a:r>
            <a:r>
              <a:rPr lang="en-GB" sz="6000" dirty="0" smtClean="0"/>
              <a:t>have a Saviour,</a:t>
            </a:r>
            <a:endParaRPr lang="en-US" sz="6000" dirty="0" smtClean="0"/>
          </a:p>
          <a:p>
            <a:pPr algn="ctr">
              <a:spcBef>
                <a:spcPts val="800"/>
              </a:spcBef>
              <a:buNone/>
            </a:pPr>
            <a:r>
              <a:rPr lang="en-GB" sz="6000" dirty="0" smtClean="0"/>
              <a:t>In </a:t>
            </a:r>
            <a:r>
              <a:rPr lang="en-GB" sz="6000" dirty="0" smtClean="0"/>
              <a:t>times like these, I have an anchor;</a:t>
            </a:r>
            <a:endParaRPr lang="en-US" sz="6000" dirty="0" smtClean="0"/>
          </a:p>
          <a:p>
            <a:pPr algn="ctr">
              <a:spcBef>
                <a:spcPts val="800"/>
              </a:spcBef>
              <a:buNone/>
            </a:pPr>
            <a:r>
              <a:rPr lang="en-GB" sz="5700" dirty="0" smtClean="0"/>
              <a:t>I’m </a:t>
            </a:r>
            <a:r>
              <a:rPr lang="en-GB" sz="5700" dirty="0" smtClean="0"/>
              <a:t>very sure, I’m very sure,</a:t>
            </a:r>
            <a:endParaRPr lang="en-US" sz="5700" dirty="0" smtClean="0"/>
          </a:p>
          <a:p>
            <a:pPr algn="ctr">
              <a:spcBef>
                <a:spcPts val="800"/>
              </a:spcBef>
              <a:buNone/>
            </a:pPr>
            <a:r>
              <a:rPr lang="en-GB" sz="6000" dirty="0" smtClean="0"/>
              <a:t>My </a:t>
            </a:r>
            <a:r>
              <a:rPr lang="en-GB" sz="6000" dirty="0" smtClean="0"/>
              <a:t>anchor holds, and grips the  Solid Rock</a:t>
            </a:r>
            <a:r>
              <a:rPr lang="en-GB" sz="6000" dirty="0" smtClean="0"/>
              <a:t>!</a:t>
            </a:r>
            <a:r>
              <a:rPr lang="en-GB" sz="6000" dirty="0" smtClean="0"/>
              <a:t> 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27384"/>
            <a:ext cx="9324528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700" b="1" i="1" dirty="0" smtClean="0"/>
              <a:t>This Rock is Jesus, </a:t>
            </a:r>
            <a:r>
              <a:rPr lang="en-GB" sz="5700" b="1" i="1" dirty="0" smtClean="0"/>
              <a:t>     Yes </a:t>
            </a:r>
            <a:r>
              <a:rPr lang="en-GB" sz="5700" b="1" i="1" dirty="0" smtClean="0"/>
              <a:t>He’s the One,</a:t>
            </a:r>
            <a:endParaRPr lang="en-US" sz="5700" dirty="0" smtClean="0"/>
          </a:p>
          <a:p>
            <a:pPr algn="ctr">
              <a:buNone/>
            </a:pPr>
            <a:r>
              <a:rPr lang="en-GB" sz="5700" b="1" i="1" dirty="0" smtClean="0"/>
              <a:t>This </a:t>
            </a:r>
            <a:r>
              <a:rPr lang="en-GB" sz="5700" b="1" i="1" dirty="0" smtClean="0"/>
              <a:t>Rock is Jesus, </a:t>
            </a:r>
            <a:r>
              <a:rPr lang="en-GB" sz="5700" b="1" i="1" dirty="0" smtClean="0"/>
              <a:t>      the </a:t>
            </a:r>
            <a:r>
              <a:rPr lang="en-GB" sz="5700" b="1" i="1" dirty="0" smtClean="0"/>
              <a:t>only One;</a:t>
            </a:r>
            <a:endParaRPr lang="en-US" sz="5700" dirty="0" smtClean="0"/>
          </a:p>
          <a:p>
            <a:pPr algn="ctr">
              <a:buNone/>
            </a:pPr>
            <a:r>
              <a:rPr lang="en-GB" sz="5400" b="1" i="1" dirty="0" smtClean="0"/>
              <a:t>I’m very sure, I’m very sure,</a:t>
            </a:r>
            <a:endParaRPr lang="en-US" sz="5400" dirty="0" smtClean="0"/>
          </a:p>
          <a:p>
            <a:pPr algn="ctr">
              <a:buNone/>
            </a:pPr>
            <a:r>
              <a:rPr lang="en-GB" sz="5700" b="1" i="1" dirty="0" smtClean="0"/>
              <a:t>My </a:t>
            </a:r>
            <a:r>
              <a:rPr lang="en-GB" sz="5700" b="1" i="1" dirty="0" smtClean="0"/>
              <a:t>anchor holds</a:t>
            </a:r>
            <a:r>
              <a:rPr lang="en-GB" sz="5700" b="1" i="1" dirty="0" smtClean="0"/>
              <a:t>,          </a:t>
            </a:r>
            <a:r>
              <a:rPr lang="en-GB" sz="5700" b="1" i="1" dirty="0" smtClean="0"/>
              <a:t>and grips the Solid Rock!</a:t>
            </a:r>
            <a:endParaRPr lang="en-US" sz="57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5412</TotalTime>
  <Words>242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cross</vt:lpstr>
      <vt:lpstr>  Gospel Hymns and Songs  76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173</cp:revision>
  <dcterms:created xsi:type="dcterms:W3CDTF">2012-08-25T10:40:27Z</dcterms:created>
  <dcterms:modified xsi:type="dcterms:W3CDTF">2014-02-14T13:14:44Z</dcterms:modified>
</cp:coreProperties>
</file>