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372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382000" cy="1554162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78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8929718" cy="4411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8000" dirty="0" smtClean="0">
                <a:latin typeface="Algerian" pitchFamily="82" charset="0"/>
              </a:rPr>
              <a:t>Faith of our fathers</a:t>
            </a:r>
            <a:endParaRPr lang="en-US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800" dirty="0" smtClean="0"/>
              <a:t>Faith of our fathers! Living still</a:t>
            </a:r>
          </a:p>
          <a:p>
            <a:pPr algn="ctr">
              <a:buNone/>
            </a:pPr>
            <a:r>
              <a:rPr lang="en-GB" sz="4600" dirty="0" smtClean="0"/>
              <a:t>In spite of dungeon, fire and sword,</a:t>
            </a:r>
          </a:p>
          <a:p>
            <a:pPr algn="ctr">
              <a:buNone/>
            </a:pPr>
            <a:r>
              <a:rPr lang="en-GB" sz="4600" dirty="0" smtClean="0"/>
              <a:t>O how our hearts beat high with joy</a:t>
            </a:r>
          </a:p>
          <a:p>
            <a:pPr algn="ctr">
              <a:buNone/>
            </a:pPr>
            <a:r>
              <a:rPr lang="en-GB" sz="4800" dirty="0" err="1" smtClean="0"/>
              <a:t>Whene’er</a:t>
            </a:r>
            <a:r>
              <a:rPr lang="en-GB" sz="4800" dirty="0" smtClean="0"/>
              <a:t> we hear that glorious word!</a:t>
            </a:r>
          </a:p>
          <a:p>
            <a:pPr algn="ctr">
              <a:buNone/>
            </a:pPr>
            <a:r>
              <a:rPr lang="en-GB" sz="4800" dirty="0" smtClean="0"/>
              <a:t>Faith of our fathers, holy faith!</a:t>
            </a:r>
          </a:p>
          <a:p>
            <a:pPr algn="ctr">
              <a:buNone/>
            </a:pPr>
            <a:r>
              <a:rPr lang="en-GB" sz="4800" dirty="0" smtClean="0"/>
              <a:t>We will be true to Thee till death.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800" dirty="0" smtClean="0"/>
              <a:t>Faith of our fathers! We will strive</a:t>
            </a:r>
          </a:p>
          <a:p>
            <a:pPr algn="ctr">
              <a:buNone/>
            </a:pPr>
            <a:r>
              <a:rPr lang="en-GB" sz="4800" dirty="0" smtClean="0"/>
              <a:t>To win all nations unto Thee,</a:t>
            </a:r>
          </a:p>
          <a:p>
            <a:pPr algn="ctr">
              <a:buNone/>
            </a:pPr>
            <a:r>
              <a:rPr lang="en-GB" sz="4800" dirty="0" smtClean="0"/>
              <a:t>And through the truth that comes from God</a:t>
            </a:r>
            <a:r>
              <a:rPr lang="en-GB" sz="4800" b="1" dirty="0" smtClean="0"/>
              <a:t>  </a:t>
            </a:r>
            <a:endParaRPr lang="en-GB" sz="4800" dirty="0" smtClean="0"/>
          </a:p>
          <a:p>
            <a:pPr algn="ctr">
              <a:buNone/>
            </a:pPr>
            <a:r>
              <a:rPr lang="en-GB" sz="4800" dirty="0" smtClean="0"/>
              <a:t>Mankind shall then be truly free;</a:t>
            </a:r>
            <a:r>
              <a:rPr lang="en-GB" sz="4800" b="1" dirty="0" smtClean="0"/>
              <a:t>   </a:t>
            </a:r>
            <a:r>
              <a:rPr lang="en-GB" sz="4800" dirty="0" smtClean="0"/>
              <a:t>         </a:t>
            </a:r>
          </a:p>
          <a:p>
            <a:pPr algn="ctr">
              <a:buNone/>
            </a:pPr>
            <a:r>
              <a:rPr lang="en-GB" sz="4800" dirty="0" smtClean="0"/>
              <a:t>Faith of our fathers, holy faith!</a:t>
            </a:r>
          </a:p>
          <a:p>
            <a:pPr algn="ctr">
              <a:buNone/>
            </a:pPr>
            <a:r>
              <a:rPr lang="en-GB" sz="4800" dirty="0" smtClean="0"/>
              <a:t>We will be true to Thee till death.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800" dirty="0" smtClean="0"/>
              <a:t>Faith of our fathers! We will love</a:t>
            </a:r>
          </a:p>
          <a:p>
            <a:pPr algn="ctr">
              <a:buNone/>
            </a:pPr>
            <a:r>
              <a:rPr lang="en-GB" sz="4700" dirty="0" smtClean="0"/>
              <a:t>Both friend and foe in all our strife,</a:t>
            </a:r>
          </a:p>
          <a:p>
            <a:pPr algn="ctr">
              <a:buNone/>
            </a:pPr>
            <a:r>
              <a:rPr lang="en-GB" sz="4800" dirty="0" smtClean="0"/>
              <a:t>And preach Thee, too, as love knows how</a:t>
            </a:r>
          </a:p>
          <a:p>
            <a:pPr algn="ctr">
              <a:buNone/>
            </a:pPr>
            <a:r>
              <a:rPr lang="en-GB" sz="4800" dirty="0" smtClean="0"/>
              <a:t>By kindly words and virtuous life;</a:t>
            </a:r>
          </a:p>
          <a:p>
            <a:pPr algn="ctr">
              <a:buNone/>
            </a:pPr>
            <a:r>
              <a:rPr lang="en-GB" sz="4800" dirty="0" smtClean="0"/>
              <a:t>Faith of our fathers, holy faith!</a:t>
            </a:r>
          </a:p>
          <a:p>
            <a:pPr algn="ctr">
              <a:buNone/>
            </a:pPr>
            <a:r>
              <a:rPr lang="en-GB" sz="4800" dirty="0" smtClean="0"/>
              <a:t>We will be true to Thee till death.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567</TotalTime>
  <Words>155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cross</vt:lpstr>
      <vt:lpstr>Gospel Hymns and Songs 78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DLBC-CBN</cp:lastModifiedBy>
  <cp:revision>57</cp:revision>
  <dcterms:created xsi:type="dcterms:W3CDTF">2012-08-25T10:40:27Z</dcterms:created>
  <dcterms:modified xsi:type="dcterms:W3CDTF">2013-05-12T06:45:51Z</dcterms:modified>
</cp:coreProperties>
</file>