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72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79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700" dirty="0" smtClean="0">
                <a:latin typeface="Algerian" pitchFamily="82" charset="0"/>
              </a:rPr>
              <a:t>The way of the cross leads home</a:t>
            </a:r>
            <a:endParaRPr lang="en-US" sz="77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  <a:cs typeface="Times New Roman" pitchFamily="18" charset="0"/>
              </a:rPr>
              <a:t>I must needs go home by the way of the cross,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  <a:cs typeface="Times New Roman" pitchFamily="18" charset="0"/>
              </a:rPr>
              <a:t>There’s no other way but this;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  <a:cs typeface="Times New Roman" pitchFamily="18" charset="0"/>
              </a:rPr>
              <a:t>I shall ne’er get sight of the gates of Light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  <a:cs typeface="Times New Roman" pitchFamily="18" charset="0"/>
              </a:rPr>
              <a:t>If the way of the cross I miss.</a:t>
            </a:r>
            <a:endParaRPr lang="en-GB" sz="5200" dirty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The way of the cross leads home,</a:t>
            </a:r>
            <a:endParaRPr lang="en-GB" sz="5200" b="1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The way of the cross leads home,</a:t>
            </a:r>
            <a:endParaRPr lang="en-GB" sz="5200" b="1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It is sweet to know, </a:t>
            </a: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as I onward go,</a:t>
            </a:r>
            <a:endParaRPr lang="en-GB" sz="5200" b="1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The way of the cross leads home.</a:t>
            </a:r>
            <a:endParaRPr lang="en-GB" sz="5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I must needs go on in the blood-sprinkled way,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The path that the Saviour trod;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If I ever climb to the heights sublime,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Where the soul is at </a:t>
            </a:r>
            <a:r>
              <a:rPr lang="en-GB" sz="5300" smtClean="0">
                <a:latin typeface="Algerian" pitchFamily="82" charset="0"/>
              </a:rPr>
              <a:t>home </a:t>
            </a:r>
            <a:r>
              <a:rPr lang="en-GB" sz="5300" smtClean="0">
                <a:latin typeface="Algerian" pitchFamily="82" charset="0"/>
              </a:rPr>
              <a:t>with God</a:t>
            </a:r>
            <a:r>
              <a:rPr lang="en-GB" sz="5300" dirty="0" smtClean="0">
                <a:latin typeface="Algerian" pitchFamily="82" charset="0"/>
              </a:rPr>
              <a:t>.</a:t>
            </a:r>
            <a:endParaRPr lang="en-GB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The way of the cross leads home,</a:t>
            </a:r>
            <a:endParaRPr lang="en-GB" sz="5200" b="1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The way of the cross leads home,</a:t>
            </a:r>
            <a:endParaRPr lang="en-GB" sz="5200" b="1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It is sweet to know, </a:t>
            </a: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as I onward go,</a:t>
            </a:r>
            <a:endParaRPr lang="en-GB" sz="5200" b="1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The way of the cross leads home.</a:t>
            </a:r>
            <a:endParaRPr lang="en-GB" sz="5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86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Then I bid farewell to the way of the world,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To walk in it never more;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For my  Lord says “Come”, and I seek my home,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Where He waits at the open door.</a:t>
            </a:r>
            <a:r>
              <a:rPr lang="en-US" sz="5400" dirty="0" smtClean="0">
                <a:latin typeface="Algerian" pitchFamily="82" charset="0"/>
              </a:rPr>
              <a:t> 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The way of the cross leads home,</a:t>
            </a:r>
            <a:endParaRPr lang="en-GB" sz="5200" b="1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The way of the cross leads home,</a:t>
            </a:r>
            <a:endParaRPr lang="en-GB" sz="5200" b="1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It is sweet to know, </a:t>
            </a: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as I onward go,</a:t>
            </a:r>
            <a:endParaRPr lang="en-GB" sz="5200" b="1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5200" b="1" i="1" dirty="0" smtClean="0">
                <a:effectLst/>
                <a:latin typeface="Algerian" pitchFamily="82" charset="0"/>
              </a:rPr>
              <a:t>The way of the cross leads home.</a:t>
            </a:r>
            <a:endParaRPr lang="en-GB" sz="5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1047</TotalTime>
  <Words>229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79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159</cp:revision>
  <dcterms:created xsi:type="dcterms:W3CDTF">2012-08-25T10:40:27Z</dcterms:created>
  <dcterms:modified xsi:type="dcterms:W3CDTF">2013-12-15T08:30:21Z</dcterms:modified>
</cp:coreProperties>
</file>