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8" r:id="rId4"/>
    <p:sldId id="271" r:id="rId5"/>
    <p:sldId id="272" r:id="rId6"/>
    <p:sldId id="281" r:id="rId7"/>
    <p:sldId id="279" r:id="rId8"/>
    <p:sldId id="274" r:id="rId9"/>
    <p:sldId id="282" r:id="rId10"/>
    <p:sldId id="275" r:id="rId11"/>
    <p:sldId id="276" r:id="rId12"/>
    <p:sldId id="283" r:id="rId13"/>
    <p:sldId id="28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 smtClean="0">
                <a:solidFill>
                  <a:schemeClr val="tx1"/>
                </a:solidFill>
                <a:latin typeface="Comic Sans MS" pitchFamily="66" charset="0"/>
              </a:rPr>
              <a:t>Gospel</a:t>
            </a:r>
            <a:r>
              <a:rPr lang="en-US" sz="4900" dirty="0" smtClean="0">
                <a:latin typeface="Comic Sans MS" pitchFamily="66" charset="0"/>
              </a:rPr>
              <a:t> </a:t>
            </a:r>
            <a:r>
              <a:rPr lang="en-US" sz="4900" dirty="0" smtClean="0">
                <a:solidFill>
                  <a:schemeClr val="tx1"/>
                </a:solidFill>
                <a:latin typeface="Comic Sans MS" pitchFamily="66" charset="0"/>
              </a:rPr>
              <a:t>Hymns and Songs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sz="12800" b="1" dirty="0" smtClean="0">
                <a:solidFill>
                  <a:schemeClr val="tx1"/>
                </a:solidFill>
                <a:latin typeface="Comic Sans MS" pitchFamily="66" charset="0"/>
              </a:rPr>
              <a:t>8</a:t>
            </a:r>
            <a:endParaRPr lang="en-US" sz="80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78" y="1357298"/>
            <a:ext cx="8929718" cy="47359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0" dirty="0" smtClean="0">
                <a:solidFill>
                  <a:schemeClr val="tx1"/>
                </a:solidFill>
                <a:latin typeface="Algerian" pitchFamily="82" charset="0"/>
              </a:rPr>
              <a:t>Blessed be the name</a:t>
            </a:r>
            <a:endParaRPr lang="en-US" sz="12000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 advAuto="50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Blessed  be  the  </a:t>
            </a:r>
            <a:r>
              <a:rPr lang="en-GB" sz="6000" b="1" i="1" dirty="0">
                <a:effectLst/>
              </a:rPr>
              <a:t>name, blessed </a:t>
            </a:r>
            <a:r>
              <a:rPr lang="en-GB" sz="6000" b="1" i="1" dirty="0" smtClean="0">
                <a:effectLst/>
              </a:rPr>
              <a:t> be  the  name</a:t>
            </a:r>
            <a:r>
              <a:rPr lang="en-GB" sz="6000" b="1" i="1" dirty="0">
                <a:effectLst/>
              </a:rPr>
              <a:t>,</a:t>
            </a:r>
            <a:endParaRPr lang="en-US" sz="6000" b="1" dirty="0">
              <a:effectLst/>
            </a:endParaRPr>
          </a:p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Blessed  be  the  name  </a:t>
            </a:r>
            <a:r>
              <a:rPr lang="en-GB" sz="6000" b="1" i="1" dirty="0">
                <a:effectLst/>
              </a:rPr>
              <a:t>of </a:t>
            </a:r>
            <a:r>
              <a:rPr lang="en-GB" sz="6000" b="1" i="1" dirty="0" smtClean="0">
                <a:effectLst/>
              </a:rPr>
              <a:t> the  Lord</a:t>
            </a:r>
            <a:r>
              <a:rPr lang="en-GB" sz="6000" b="1" i="1" dirty="0">
                <a:effectLst/>
              </a:rPr>
              <a:t>!</a:t>
            </a:r>
            <a:endParaRPr lang="en-US" sz="6000" b="1" dirty="0">
              <a:effectLst/>
            </a:endParaRPr>
          </a:p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Blessed  be  the  </a:t>
            </a:r>
            <a:r>
              <a:rPr lang="en-GB" sz="6000" b="1" i="1" dirty="0">
                <a:effectLst/>
              </a:rPr>
              <a:t>name </a:t>
            </a:r>
            <a:r>
              <a:rPr lang="en-GB" sz="6000" b="1" i="1" dirty="0" smtClean="0">
                <a:effectLst/>
              </a:rPr>
              <a:t>of  the  </a:t>
            </a:r>
            <a:r>
              <a:rPr lang="en-GB" sz="6000" b="1" i="1" dirty="0">
                <a:effectLst/>
              </a:rPr>
              <a:t>Lord</a:t>
            </a:r>
            <a:r>
              <a:rPr lang="en-GB" sz="6000" b="1" i="1" dirty="0" smtClean="0">
                <a:effectLst/>
              </a:rPr>
              <a:t>!</a:t>
            </a:r>
            <a:endParaRPr lang="en-US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755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" y="-72008"/>
            <a:ext cx="9144000" cy="7029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800" dirty="0" smtClean="0">
                <a:effectLst/>
                <a:latin typeface="Algerian" pitchFamily="82" charset="0"/>
              </a:rPr>
              <a:t>I never shall forget that day</a:t>
            </a:r>
            <a:r>
              <a:rPr lang="en-GB" sz="7800" dirty="0">
                <a:effectLst/>
                <a:latin typeface="Algerian" pitchFamily="82" charset="0"/>
              </a:rPr>
              <a:t>,</a:t>
            </a:r>
            <a:endParaRPr lang="en-US" sz="78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800" dirty="0" smtClean="0">
                <a:effectLst/>
                <a:latin typeface="Algerian" pitchFamily="82" charset="0"/>
              </a:rPr>
              <a:t>Blessed be </a:t>
            </a:r>
            <a:r>
              <a:rPr lang="en-GB" sz="7800" dirty="0">
                <a:effectLst/>
                <a:latin typeface="Algerian" pitchFamily="82" charset="0"/>
              </a:rPr>
              <a:t>the </a:t>
            </a:r>
            <a:r>
              <a:rPr lang="en-GB" sz="7800" dirty="0" smtClean="0">
                <a:effectLst/>
                <a:latin typeface="Algerian" pitchFamily="82" charset="0"/>
              </a:rPr>
              <a:t>name of  </a:t>
            </a:r>
            <a:r>
              <a:rPr lang="en-GB" sz="7800" dirty="0">
                <a:effectLst/>
                <a:latin typeface="Algerian" pitchFamily="82" charset="0"/>
              </a:rPr>
              <a:t>the </a:t>
            </a:r>
            <a:r>
              <a:rPr lang="en-GB" sz="7800" dirty="0" smtClean="0">
                <a:effectLst/>
                <a:latin typeface="Algerian" pitchFamily="82" charset="0"/>
              </a:rPr>
              <a:t>Lord!</a:t>
            </a:r>
            <a:endParaRPr lang="en-US" sz="78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8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" y="-72008"/>
            <a:ext cx="9144000" cy="70294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600" dirty="0" smtClean="0">
                <a:effectLst/>
                <a:latin typeface="Algerian" pitchFamily="82" charset="0"/>
              </a:rPr>
              <a:t>When Jesus  washed my sins  </a:t>
            </a:r>
            <a:r>
              <a:rPr lang="en-GB" sz="7600" dirty="0">
                <a:effectLst/>
                <a:latin typeface="Algerian" pitchFamily="82" charset="0"/>
              </a:rPr>
              <a:t>away,</a:t>
            </a:r>
            <a:endParaRPr lang="en-US" sz="7600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600" dirty="0" smtClean="0">
                <a:effectLst/>
                <a:latin typeface="Algerian" pitchFamily="82" charset="0"/>
              </a:rPr>
              <a:t>Blessed be the  name of the  Lord</a:t>
            </a:r>
            <a:r>
              <a:rPr lang="en-GB" sz="7600" dirty="0">
                <a:effectLst/>
                <a:latin typeface="Algerian" pitchFamily="82" charset="0"/>
              </a:rPr>
              <a:t>!</a:t>
            </a:r>
            <a:endParaRPr lang="en-US" sz="76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8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6800" b="1" i="1" dirty="0">
                <a:effectLst/>
              </a:rPr>
              <a:t>Blessed </a:t>
            </a:r>
            <a:r>
              <a:rPr lang="en-GB" sz="6800" b="1" i="1" dirty="0" smtClean="0">
                <a:effectLst/>
              </a:rPr>
              <a:t>be the name</a:t>
            </a:r>
            <a:r>
              <a:rPr lang="en-GB" sz="6800" b="1" i="1" dirty="0">
                <a:effectLst/>
              </a:rPr>
              <a:t>, </a:t>
            </a:r>
            <a:r>
              <a:rPr lang="en-GB" sz="6800" b="1" i="1" dirty="0" smtClean="0">
                <a:effectLst/>
              </a:rPr>
              <a:t>blessed be the name</a:t>
            </a:r>
            <a:r>
              <a:rPr lang="en-GB" sz="6800" b="1" i="1" dirty="0">
                <a:effectLst/>
              </a:rPr>
              <a:t>,</a:t>
            </a:r>
            <a:endParaRPr lang="en-US" sz="68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6800" b="1" i="1" dirty="0" smtClean="0">
                <a:effectLst/>
              </a:rPr>
              <a:t>Blessed be the </a:t>
            </a:r>
            <a:r>
              <a:rPr lang="en-GB" sz="6800" b="1" i="1" dirty="0">
                <a:effectLst/>
              </a:rPr>
              <a:t>name of </a:t>
            </a:r>
            <a:r>
              <a:rPr lang="en-GB" sz="6800" b="1" i="1" dirty="0" smtClean="0">
                <a:effectLst/>
              </a:rPr>
              <a:t>the </a:t>
            </a:r>
            <a:r>
              <a:rPr lang="en-GB" sz="6800" b="1" i="1" dirty="0">
                <a:effectLst/>
              </a:rPr>
              <a:t>Lord!</a:t>
            </a:r>
            <a:endParaRPr lang="en-US" sz="68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6800" b="1" i="1" dirty="0" smtClean="0">
                <a:effectLst/>
              </a:rPr>
              <a:t>Blessed be the name </a:t>
            </a:r>
            <a:r>
              <a:rPr lang="en-GB" sz="6800" b="1" i="1" dirty="0">
                <a:effectLst/>
              </a:rPr>
              <a:t>of </a:t>
            </a:r>
            <a:r>
              <a:rPr lang="en-GB" sz="6800" b="1" i="1" dirty="0" smtClean="0">
                <a:effectLst/>
              </a:rPr>
              <a:t>the Lord!</a:t>
            </a:r>
            <a:endParaRPr lang="en-US" sz="6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139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200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900" dirty="0" smtClean="0">
                <a:effectLst/>
                <a:latin typeface="Algerian" pitchFamily="82" charset="0"/>
              </a:rPr>
              <a:t>O for a thousand tongues to sing</a:t>
            </a:r>
            <a:r>
              <a:rPr lang="en-GB" sz="7900" dirty="0">
                <a:effectLst/>
                <a:latin typeface="Algerian" pitchFamily="82" charset="0"/>
              </a:rPr>
              <a:t>,</a:t>
            </a:r>
            <a:endParaRPr lang="en-US" sz="79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900" dirty="0" smtClean="0">
                <a:effectLst/>
                <a:latin typeface="Algerian" pitchFamily="82" charset="0"/>
              </a:rPr>
              <a:t>Blessed be the  </a:t>
            </a:r>
            <a:r>
              <a:rPr lang="en-GB" sz="7900" dirty="0">
                <a:effectLst/>
                <a:latin typeface="Algerian" pitchFamily="82" charset="0"/>
              </a:rPr>
              <a:t>name </a:t>
            </a:r>
            <a:r>
              <a:rPr lang="en-GB" sz="7900" dirty="0" smtClean="0">
                <a:effectLst/>
                <a:latin typeface="Algerian" pitchFamily="82" charset="0"/>
              </a:rPr>
              <a:t>of the </a:t>
            </a:r>
            <a:r>
              <a:rPr lang="en-GB" sz="7900" dirty="0">
                <a:effectLst/>
                <a:latin typeface="Algerian" pitchFamily="82" charset="0"/>
              </a:rPr>
              <a:t>Lord</a:t>
            </a:r>
            <a:r>
              <a:rPr lang="en-GB" sz="7900" dirty="0" smtClean="0">
                <a:effectLst/>
                <a:latin typeface="Algerian" pitchFamily="82" charset="0"/>
              </a:rPr>
              <a:t>!</a:t>
            </a:r>
            <a:endParaRPr lang="en-US" sz="79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200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200" dirty="0" smtClean="0">
                <a:effectLst/>
                <a:latin typeface="Algerian" pitchFamily="82" charset="0"/>
              </a:rPr>
              <a:t>The glories of  my </a:t>
            </a:r>
            <a:r>
              <a:rPr lang="en-GB" sz="8200" dirty="0">
                <a:effectLst/>
                <a:latin typeface="Algerian" pitchFamily="82" charset="0"/>
              </a:rPr>
              <a:t>God and </a:t>
            </a:r>
            <a:r>
              <a:rPr lang="en-GB" sz="8200" dirty="0" smtClean="0">
                <a:effectLst/>
                <a:latin typeface="Algerian" pitchFamily="82" charset="0"/>
              </a:rPr>
              <a:t>King</a:t>
            </a:r>
            <a:r>
              <a:rPr lang="en-GB" sz="8200" dirty="0">
                <a:effectLst/>
                <a:latin typeface="Algerian" pitchFamily="82" charset="0"/>
              </a:rPr>
              <a:t>!</a:t>
            </a:r>
            <a:endParaRPr lang="en-US" sz="82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200" dirty="0" smtClean="0">
                <a:effectLst/>
                <a:latin typeface="Algerian" pitchFamily="82" charset="0"/>
              </a:rPr>
              <a:t>Blessed be the  name of the Lord !</a:t>
            </a:r>
            <a:endParaRPr lang="en-US" sz="82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6800" b="1" i="1" dirty="0">
                <a:effectLst/>
              </a:rPr>
              <a:t>Blessed </a:t>
            </a:r>
            <a:r>
              <a:rPr lang="en-GB" sz="6800" b="1" i="1" dirty="0" smtClean="0">
                <a:effectLst/>
              </a:rPr>
              <a:t>be the name</a:t>
            </a:r>
            <a:r>
              <a:rPr lang="en-GB" sz="6800" b="1" i="1" dirty="0">
                <a:effectLst/>
              </a:rPr>
              <a:t>, </a:t>
            </a:r>
            <a:r>
              <a:rPr lang="en-GB" sz="6800" b="1" i="1" dirty="0" smtClean="0">
                <a:effectLst/>
              </a:rPr>
              <a:t>blessed be the name</a:t>
            </a:r>
            <a:r>
              <a:rPr lang="en-GB" sz="6800" b="1" i="1" dirty="0">
                <a:effectLst/>
              </a:rPr>
              <a:t>,</a:t>
            </a:r>
            <a:endParaRPr lang="en-US" sz="68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6800" b="1" i="1" dirty="0" smtClean="0">
                <a:effectLst/>
              </a:rPr>
              <a:t>Blessed be the </a:t>
            </a:r>
            <a:r>
              <a:rPr lang="en-GB" sz="6800" b="1" i="1" dirty="0">
                <a:effectLst/>
              </a:rPr>
              <a:t>name of </a:t>
            </a:r>
            <a:r>
              <a:rPr lang="en-GB" sz="6800" b="1" i="1" dirty="0" smtClean="0">
                <a:effectLst/>
              </a:rPr>
              <a:t>the </a:t>
            </a:r>
            <a:r>
              <a:rPr lang="en-GB" sz="6800" b="1" i="1" dirty="0">
                <a:effectLst/>
              </a:rPr>
              <a:t>Lord!</a:t>
            </a:r>
            <a:endParaRPr lang="en-US" sz="68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6800" b="1" i="1" dirty="0" smtClean="0">
                <a:effectLst/>
              </a:rPr>
              <a:t>Blessed be the name </a:t>
            </a:r>
            <a:r>
              <a:rPr lang="en-GB" sz="6800" b="1" i="1" dirty="0">
                <a:effectLst/>
              </a:rPr>
              <a:t>of </a:t>
            </a:r>
            <a:r>
              <a:rPr lang="en-GB" sz="6800" b="1" i="1" dirty="0" smtClean="0">
                <a:effectLst/>
              </a:rPr>
              <a:t>the Lord!</a:t>
            </a:r>
            <a:endParaRPr lang="en-US" sz="6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139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" y="-182880"/>
            <a:ext cx="9144000" cy="704464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800" dirty="0" smtClean="0">
                <a:effectLst/>
                <a:latin typeface="Algerian" pitchFamily="82" charset="0"/>
              </a:rPr>
              <a:t>Jesus! The </a:t>
            </a:r>
            <a:r>
              <a:rPr lang="en-GB" sz="7800" dirty="0">
                <a:effectLst/>
                <a:latin typeface="Algerian" pitchFamily="82" charset="0"/>
              </a:rPr>
              <a:t>name </a:t>
            </a:r>
            <a:r>
              <a:rPr lang="en-GB" sz="7800" dirty="0" smtClean="0">
                <a:effectLst/>
                <a:latin typeface="Algerian" pitchFamily="82" charset="0"/>
              </a:rPr>
              <a:t> that charms   our fears</a:t>
            </a:r>
            <a:r>
              <a:rPr lang="en-GB" sz="7800" dirty="0">
                <a:effectLst/>
                <a:latin typeface="Algerian" pitchFamily="82" charset="0"/>
              </a:rPr>
              <a:t>,</a:t>
            </a:r>
            <a:endParaRPr lang="en-US" sz="7800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800" dirty="0" smtClean="0">
                <a:effectLst/>
                <a:latin typeface="Algerian" pitchFamily="82" charset="0"/>
              </a:rPr>
              <a:t>Blessed be the  </a:t>
            </a:r>
            <a:r>
              <a:rPr lang="en-GB" sz="7800" dirty="0">
                <a:effectLst/>
                <a:latin typeface="Algerian" pitchFamily="82" charset="0"/>
              </a:rPr>
              <a:t>name </a:t>
            </a:r>
            <a:r>
              <a:rPr lang="en-GB" sz="7800" dirty="0" smtClean="0">
                <a:effectLst/>
                <a:latin typeface="Algerian" pitchFamily="82" charset="0"/>
              </a:rPr>
              <a:t>of the Lord!</a:t>
            </a:r>
            <a:endParaRPr lang="en-US" sz="78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5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" y="-182880"/>
            <a:ext cx="9144000" cy="7044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500" dirty="0" err="1" smtClean="0">
                <a:effectLst/>
                <a:latin typeface="Algerian" pitchFamily="82" charset="0"/>
              </a:rPr>
              <a:t>Tis</a:t>
            </a:r>
            <a:r>
              <a:rPr lang="en-GB" sz="8500" dirty="0" smtClean="0">
                <a:effectLst/>
                <a:latin typeface="Algerian" pitchFamily="82" charset="0"/>
              </a:rPr>
              <a:t> music in the   </a:t>
            </a:r>
            <a:r>
              <a:rPr lang="en-GB" sz="8500" dirty="0">
                <a:effectLst/>
                <a:latin typeface="Algerian" pitchFamily="82" charset="0"/>
              </a:rPr>
              <a:t>sinner’s </a:t>
            </a:r>
            <a:r>
              <a:rPr lang="en-GB" sz="8500" dirty="0" smtClean="0">
                <a:effectLst/>
                <a:latin typeface="Algerian" pitchFamily="82" charset="0"/>
              </a:rPr>
              <a:t>ears</a:t>
            </a:r>
            <a:r>
              <a:rPr lang="en-GB" sz="8500" dirty="0">
                <a:effectLst/>
                <a:latin typeface="Algerian" pitchFamily="82" charset="0"/>
              </a:rPr>
              <a:t>,</a:t>
            </a:r>
            <a:endParaRPr lang="en-US" sz="85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500" dirty="0" smtClean="0">
                <a:effectLst/>
                <a:latin typeface="Algerian" pitchFamily="82" charset="0"/>
              </a:rPr>
              <a:t>Blessed be the  name of the  </a:t>
            </a:r>
            <a:r>
              <a:rPr lang="en-GB" sz="8500" dirty="0">
                <a:effectLst/>
                <a:latin typeface="Algerian" pitchFamily="82" charset="0"/>
              </a:rPr>
              <a:t>Lord!</a:t>
            </a:r>
            <a:endParaRPr lang="en-US" sz="85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5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6800" b="1" i="1" dirty="0">
                <a:effectLst/>
              </a:rPr>
              <a:t>Blessed </a:t>
            </a:r>
            <a:r>
              <a:rPr lang="en-GB" sz="6800" b="1" i="1" dirty="0" smtClean="0">
                <a:effectLst/>
              </a:rPr>
              <a:t>be the name</a:t>
            </a:r>
            <a:r>
              <a:rPr lang="en-GB" sz="6800" b="1" i="1" dirty="0">
                <a:effectLst/>
              </a:rPr>
              <a:t>, </a:t>
            </a:r>
            <a:r>
              <a:rPr lang="en-GB" sz="6800" b="1" i="1" dirty="0" smtClean="0">
                <a:effectLst/>
              </a:rPr>
              <a:t>blessed be the name</a:t>
            </a:r>
            <a:r>
              <a:rPr lang="en-GB" sz="6800" b="1" i="1" dirty="0">
                <a:effectLst/>
              </a:rPr>
              <a:t>,</a:t>
            </a:r>
            <a:endParaRPr lang="en-US" sz="68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6800" b="1" i="1" dirty="0" smtClean="0">
                <a:effectLst/>
              </a:rPr>
              <a:t>Blessed be the </a:t>
            </a:r>
            <a:r>
              <a:rPr lang="en-GB" sz="6800" b="1" i="1" dirty="0">
                <a:effectLst/>
              </a:rPr>
              <a:t>name of </a:t>
            </a:r>
            <a:r>
              <a:rPr lang="en-GB" sz="6800" b="1" i="1" dirty="0" smtClean="0">
                <a:effectLst/>
              </a:rPr>
              <a:t>the </a:t>
            </a:r>
            <a:r>
              <a:rPr lang="en-GB" sz="6800" b="1" i="1" dirty="0">
                <a:effectLst/>
              </a:rPr>
              <a:t>Lord!</a:t>
            </a:r>
            <a:endParaRPr lang="en-US" sz="68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6800" b="1" i="1" dirty="0" smtClean="0">
                <a:effectLst/>
              </a:rPr>
              <a:t>Blessed be the name </a:t>
            </a:r>
            <a:r>
              <a:rPr lang="en-GB" sz="6800" b="1" i="1" dirty="0">
                <a:effectLst/>
              </a:rPr>
              <a:t>of </a:t>
            </a:r>
            <a:r>
              <a:rPr lang="en-GB" sz="6800" b="1" i="1" dirty="0" smtClean="0">
                <a:effectLst/>
              </a:rPr>
              <a:t>the Lord!</a:t>
            </a:r>
            <a:endParaRPr lang="en-US" sz="6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139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" y="0"/>
            <a:ext cx="9144000" cy="686176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600" dirty="0" smtClean="0">
                <a:effectLst/>
                <a:latin typeface="Algerian" pitchFamily="82" charset="0"/>
              </a:rPr>
              <a:t>He breaks the  </a:t>
            </a:r>
            <a:r>
              <a:rPr lang="en-GB" sz="7600" dirty="0" err="1" smtClean="0">
                <a:effectLst/>
                <a:latin typeface="Algerian" pitchFamily="82" charset="0"/>
              </a:rPr>
              <a:t>pow’r</a:t>
            </a:r>
            <a:r>
              <a:rPr lang="en-GB" sz="7600" dirty="0" smtClean="0">
                <a:effectLst/>
                <a:latin typeface="Algerian" pitchFamily="82" charset="0"/>
              </a:rPr>
              <a:t> of    cancelled  </a:t>
            </a:r>
            <a:r>
              <a:rPr lang="en-GB" sz="7600" dirty="0">
                <a:effectLst/>
                <a:latin typeface="Algerian" pitchFamily="82" charset="0"/>
              </a:rPr>
              <a:t>sin,</a:t>
            </a:r>
            <a:endParaRPr lang="en-US" sz="7600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600" dirty="0" smtClean="0">
                <a:effectLst/>
                <a:latin typeface="Algerian" pitchFamily="82" charset="0"/>
              </a:rPr>
              <a:t>Blessed be the  name of the Lord!</a:t>
            </a:r>
            <a:endParaRPr lang="en-US" sz="76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5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" y="0"/>
            <a:ext cx="9144000" cy="68617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600" dirty="0" smtClean="0">
                <a:effectLst/>
                <a:latin typeface="Algerian" pitchFamily="82" charset="0"/>
              </a:rPr>
              <a:t>His blood can  </a:t>
            </a:r>
            <a:r>
              <a:rPr lang="en-GB" sz="7600" dirty="0">
                <a:effectLst/>
                <a:latin typeface="Algerian" pitchFamily="82" charset="0"/>
              </a:rPr>
              <a:t>make </a:t>
            </a:r>
            <a:r>
              <a:rPr lang="en-GB" sz="7600" dirty="0" smtClean="0">
                <a:effectLst/>
                <a:latin typeface="Algerian" pitchFamily="82" charset="0"/>
              </a:rPr>
              <a:t>the  foulest clean</a:t>
            </a:r>
            <a:r>
              <a:rPr lang="en-GB" sz="7600" dirty="0">
                <a:effectLst/>
                <a:latin typeface="Algerian" pitchFamily="82" charset="0"/>
              </a:rPr>
              <a:t>,</a:t>
            </a:r>
            <a:endParaRPr lang="en-US" sz="76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600" dirty="0" smtClean="0">
                <a:effectLst/>
                <a:latin typeface="Algerian" pitchFamily="82" charset="0"/>
              </a:rPr>
              <a:t>Blessed be </a:t>
            </a:r>
            <a:r>
              <a:rPr lang="en-GB" sz="7600" dirty="0">
                <a:effectLst/>
                <a:latin typeface="Algerian" pitchFamily="82" charset="0"/>
              </a:rPr>
              <a:t>the </a:t>
            </a:r>
            <a:r>
              <a:rPr lang="en-GB" sz="7600" dirty="0" smtClean="0">
                <a:effectLst/>
                <a:latin typeface="Algerian" pitchFamily="82" charset="0"/>
              </a:rPr>
              <a:t> name of </a:t>
            </a:r>
            <a:r>
              <a:rPr lang="en-GB" sz="7600" dirty="0">
                <a:effectLst/>
                <a:latin typeface="Algerian" pitchFamily="82" charset="0"/>
              </a:rPr>
              <a:t>the </a:t>
            </a:r>
            <a:r>
              <a:rPr lang="en-GB" sz="7600" dirty="0" smtClean="0">
                <a:effectLst/>
                <a:latin typeface="Algerian" pitchFamily="82" charset="0"/>
              </a:rPr>
              <a:t>Lord</a:t>
            </a:r>
            <a:r>
              <a:rPr lang="en-GB" sz="7600" dirty="0">
                <a:effectLst/>
                <a:latin typeface="Algerian" pitchFamily="82" charset="0"/>
              </a:rPr>
              <a:t>!</a:t>
            </a:r>
            <a:endParaRPr lang="en-US" sz="76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5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707</TotalTime>
  <Words>239</Words>
  <Application>Microsoft Office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cross</vt:lpstr>
      <vt:lpstr>Gospel Hymns and Songs 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88</cp:revision>
  <dcterms:created xsi:type="dcterms:W3CDTF">2012-08-25T10:40:27Z</dcterms:created>
  <dcterms:modified xsi:type="dcterms:W3CDTF">2018-09-10T17:23:34Z</dcterms:modified>
</cp:coreProperties>
</file>