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86" r:id="rId4"/>
    <p:sldId id="279" r:id="rId5"/>
    <p:sldId id="287" r:id="rId6"/>
    <p:sldId id="280" r:id="rId7"/>
    <p:sldId id="294" r:id="rId8"/>
    <p:sldId id="288" r:id="rId9"/>
    <p:sldId id="289" r:id="rId10"/>
    <p:sldId id="282" r:id="rId11"/>
    <p:sldId id="296" r:id="rId12"/>
    <p:sldId id="290" r:id="rId13"/>
    <p:sldId id="291" r:id="rId14"/>
    <p:sldId id="284" r:id="rId15"/>
    <p:sldId id="295" r:id="rId16"/>
    <p:sldId id="292" r:id="rId17"/>
    <p:sldId id="29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177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9144000" cy="15541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 </a:t>
            </a:r>
            <a:r>
              <a:rPr lang="en-US" sz="11500" b="1" dirty="0" smtClean="0">
                <a:latin typeface="Comic Sans MS" pitchFamily="66" charset="0"/>
              </a:rPr>
              <a:t>80</a:t>
            </a:r>
            <a:endParaRPr lang="en-US" sz="9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8500" b="1" dirty="0" smtClean="0">
                <a:latin typeface="Algerian" pitchFamily="82" charset="0"/>
              </a:rPr>
              <a:t>At The cross</a:t>
            </a:r>
            <a:endParaRPr lang="en-US" sz="185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Well might   the sun in darkness hide,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And shut his glories in,</a:t>
            </a:r>
            <a:endParaRPr lang="en-US" sz="8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dirty="0" smtClean="0">
                <a:latin typeface="Algerian" pitchFamily="82" charset="0"/>
              </a:rPr>
              <a:t>When Christ, the mighty Maker, died For man the creature’s sin.</a:t>
            </a:r>
            <a:endParaRPr lang="en-US" sz="8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340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/>
              <a:t>At the cross, at the cross where I first saw the light,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And the burden                  of my heart rolled away</a:t>
            </a:r>
            <a:endParaRPr lang="en-US" sz="75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It was there by faith I received my sight,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And now I am happy all the day!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But drops of grief can ne’er repay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The debt of love I owe: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  <a:buNone/>
            </a:pPr>
            <a:r>
              <a:rPr lang="en-GB" sz="9400" dirty="0" smtClean="0">
                <a:latin typeface="Algerian" pitchFamily="82" charset="0"/>
              </a:rPr>
              <a:t>Here, Lord,         I gave myself away, </a:t>
            </a:r>
            <a:r>
              <a:rPr lang="en-GB" sz="9400" dirty="0" err="1" smtClean="0">
                <a:latin typeface="Algerian" pitchFamily="82" charset="0"/>
              </a:rPr>
              <a:t>‘Tis</a:t>
            </a:r>
            <a:r>
              <a:rPr lang="en-GB" sz="9400" dirty="0" smtClean="0">
                <a:latin typeface="Algerian" pitchFamily="82" charset="0"/>
              </a:rPr>
              <a:t> all that I can do!</a:t>
            </a:r>
            <a:endParaRPr lang="en-US" sz="9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340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/>
              <a:t>At the cross, at the cross where I first saw the light,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And the burden                  of my heart rolled away</a:t>
            </a:r>
            <a:endParaRPr lang="en-US" sz="75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It was there by faith I received my sight,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And now I am happy all the day!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dirty="0" smtClean="0">
                <a:latin typeface="Algerian" pitchFamily="82" charset="0"/>
              </a:rPr>
              <a:t>Alas, and did my Saviour bleed</a:t>
            </a:r>
            <a:endParaRPr lang="en-US" sz="8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700" dirty="0" smtClean="0">
                <a:latin typeface="Algerian" pitchFamily="82" charset="0"/>
              </a:rPr>
              <a:t>And did my    Sovereign  die?</a:t>
            </a:r>
            <a:endParaRPr lang="en-US" sz="8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Would He devote that sacred head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For such a worm as I?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340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/>
              <a:t>At the cross, at the cross where I first saw the light,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And the burden                  of my heart rolled away</a:t>
            </a:r>
            <a:endParaRPr lang="en-US" sz="75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It was there by faith I received my sight,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And now I am happy all the day!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  Was it for crimes that        I have done,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 He groaned                   upon the tree?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dirty="0" smtClean="0">
                <a:latin typeface="Algerian" pitchFamily="82" charset="0"/>
              </a:rPr>
              <a:t>Amazing pity!           </a:t>
            </a:r>
            <a:r>
              <a:rPr lang="en-GB" sz="8100" dirty="0" smtClean="0">
                <a:latin typeface="Algerian" pitchFamily="82" charset="0"/>
              </a:rPr>
              <a:t>Grace </a:t>
            </a:r>
            <a:r>
              <a:rPr lang="en-GB" sz="8100" dirty="0" smtClean="0">
                <a:latin typeface="Algerian" pitchFamily="82" charset="0"/>
              </a:rPr>
              <a:t>unknown</a:t>
            </a:r>
            <a:r>
              <a:rPr lang="en-GB" sz="8100" dirty="0" smtClean="0">
                <a:latin typeface="Algerian" pitchFamily="82" charset="0"/>
              </a:rPr>
              <a:t>!</a:t>
            </a:r>
            <a:endParaRPr lang="en-US" sz="81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700" dirty="0" smtClean="0">
                <a:latin typeface="Algerian" pitchFamily="82" charset="0"/>
              </a:rPr>
              <a:t>And love beyond degree!</a:t>
            </a:r>
            <a:endParaRPr lang="en-US" sz="8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3408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/>
              <a:t>At the cross, at the cross where I first saw the light,</a:t>
            </a:r>
            <a:endParaRPr lang="en-US" sz="7500" dirty="0" smtClean="0"/>
          </a:p>
          <a:p>
            <a:pPr algn="ctr">
              <a:buNone/>
            </a:pPr>
            <a:r>
              <a:rPr lang="en-GB" sz="7500" b="1" i="1" dirty="0" smtClean="0"/>
              <a:t>And the burden                  of my heart rolled away</a:t>
            </a:r>
            <a:endParaRPr lang="en-US" sz="75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It was there by faith I received my sight,</a:t>
            </a:r>
            <a:endParaRPr lang="en-US" sz="8000" dirty="0" smtClean="0"/>
          </a:p>
          <a:p>
            <a:pPr algn="ctr">
              <a:buNone/>
            </a:pPr>
            <a:r>
              <a:rPr lang="en-GB" sz="8000" b="1" i="1" dirty="0" smtClean="0"/>
              <a:t>And now I am happy all the day!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2976</TotalTime>
  <Words>285</Words>
  <Application>Microsoft Office PowerPoint</Application>
  <PresentationFormat>On-screen Show (4:3)</PresentationFormat>
  <Paragraphs>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 80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139</cp:revision>
  <dcterms:created xsi:type="dcterms:W3CDTF">2012-08-25T10:40:27Z</dcterms:created>
  <dcterms:modified xsi:type="dcterms:W3CDTF">2014-10-26T08:25:52Z</dcterms:modified>
</cp:coreProperties>
</file>