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90" autoAdjust="0"/>
    <p:restoredTop sz="94660"/>
  </p:normalViewPr>
  <p:slideViewPr>
    <p:cSldViewPr>
      <p:cViewPr>
        <p:scale>
          <a:sx n="60" d="100"/>
          <a:sy n="60" d="100"/>
        </p:scale>
        <p:origin x="-31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5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-1524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81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0042"/>
            <a:ext cx="9144000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10000" b="1" dirty="0" smtClean="0">
                <a:latin typeface="Algerian" pitchFamily="82" charset="0"/>
              </a:rPr>
              <a:t>Lead me to </a:t>
            </a:r>
            <a:r>
              <a:rPr lang="en-GB" sz="10000" b="1" dirty="0" err="1" smtClean="0">
                <a:latin typeface="Algerian" pitchFamily="82" charset="0"/>
              </a:rPr>
              <a:t>calvary</a:t>
            </a:r>
            <a:endParaRPr lang="en-GB" sz="100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60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11111E-6 -3.7037E-7 L -1.11111E-6 -0.07222 " pathEditMode="relative" rAng="0" ptsTypes="AA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"/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/>
              <a:t>King of my life, I crown Thee now,</a:t>
            </a:r>
          </a:p>
          <a:p>
            <a:pPr algn="ctr">
              <a:buNone/>
            </a:pPr>
            <a:r>
              <a:rPr lang="en-GB" sz="6000" dirty="0" smtClean="0"/>
              <a:t>Thine shall the glory be;</a:t>
            </a:r>
          </a:p>
          <a:p>
            <a:pPr algn="ctr">
              <a:buNone/>
            </a:pPr>
            <a:r>
              <a:rPr lang="en-GB" sz="6000" dirty="0" smtClean="0"/>
              <a:t>Lest I forget Thy thorn-crowned brow,</a:t>
            </a:r>
          </a:p>
          <a:p>
            <a:pPr algn="ctr">
              <a:buNone/>
            </a:pPr>
            <a:r>
              <a:rPr lang="en-GB" sz="6000" dirty="0" smtClean="0"/>
              <a:t>Lead me to Calvary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 smtClean="0"/>
              <a:t>Lest I forget Gethsemane;</a:t>
            </a:r>
            <a:endParaRPr lang="en-GB" sz="5200" dirty="0" smtClean="0"/>
          </a:p>
          <a:p>
            <a:pPr algn="ctr">
              <a:buNone/>
            </a:pPr>
            <a:r>
              <a:rPr lang="en-GB" sz="5200" b="1" i="1" dirty="0" smtClean="0"/>
              <a:t>Lest I forget Thine agony;</a:t>
            </a:r>
            <a:endParaRPr lang="en-GB" sz="5200" dirty="0" smtClean="0"/>
          </a:p>
          <a:p>
            <a:pPr algn="ctr">
              <a:buNone/>
            </a:pPr>
            <a:r>
              <a:rPr lang="en-GB" sz="5200" b="1" i="1" dirty="0" smtClean="0"/>
              <a:t>Lest I forget Thy love for me,</a:t>
            </a:r>
            <a:endParaRPr lang="en-GB" sz="5200" dirty="0" smtClean="0"/>
          </a:p>
          <a:p>
            <a:pPr algn="ctr">
              <a:buNone/>
            </a:pPr>
            <a:r>
              <a:rPr lang="en-GB" sz="5200" b="1" i="1" dirty="0" smtClean="0"/>
              <a:t>Lead me to Calvary.</a:t>
            </a:r>
            <a:endParaRPr lang="en-GB" sz="52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600" dirty="0" smtClean="0"/>
              <a:t>Show me the tomb where Thou </a:t>
            </a:r>
            <a:r>
              <a:rPr lang="en-GB" sz="5600" dirty="0" err="1" smtClean="0"/>
              <a:t>wast</a:t>
            </a:r>
            <a:r>
              <a:rPr lang="en-GB" sz="5600" dirty="0" smtClean="0"/>
              <a:t> laid,</a:t>
            </a:r>
          </a:p>
          <a:p>
            <a:pPr algn="ctr">
              <a:buNone/>
            </a:pPr>
            <a:r>
              <a:rPr lang="en-GB" sz="5600" dirty="0" smtClean="0"/>
              <a:t>Tenderly mourned and wept;</a:t>
            </a:r>
          </a:p>
          <a:p>
            <a:pPr algn="ctr">
              <a:buNone/>
            </a:pPr>
            <a:r>
              <a:rPr lang="en-GB" sz="5600" smtClean="0"/>
              <a:t>Angels </a:t>
            </a:r>
            <a:r>
              <a:rPr lang="en-GB" sz="5600" dirty="0" smtClean="0"/>
              <a:t>in robes of light arrayed</a:t>
            </a:r>
          </a:p>
          <a:p>
            <a:pPr algn="ctr">
              <a:buNone/>
            </a:pPr>
            <a:r>
              <a:rPr lang="en-GB" sz="5600" dirty="0" smtClean="0"/>
              <a:t>Guarded Thee whilst Thou slept.</a:t>
            </a:r>
            <a:endParaRPr lang="en-GB" sz="56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 smtClean="0"/>
              <a:t>Lest I forget Gethsemane;</a:t>
            </a:r>
            <a:endParaRPr lang="en-GB" sz="5200" dirty="0" smtClean="0"/>
          </a:p>
          <a:p>
            <a:pPr algn="ctr">
              <a:buNone/>
            </a:pPr>
            <a:r>
              <a:rPr lang="en-GB" sz="5200" b="1" i="1" dirty="0" smtClean="0"/>
              <a:t>Lest I forget Thine agony;</a:t>
            </a:r>
            <a:endParaRPr lang="en-GB" sz="5200" dirty="0" smtClean="0"/>
          </a:p>
          <a:p>
            <a:pPr algn="ctr">
              <a:buNone/>
            </a:pPr>
            <a:r>
              <a:rPr lang="en-GB" sz="5200" b="1" i="1" dirty="0" smtClean="0"/>
              <a:t>Lest I forget Thy love for me,</a:t>
            </a:r>
            <a:endParaRPr lang="en-GB" sz="5200" dirty="0" smtClean="0"/>
          </a:p>
          <a:p>
            <a:pPr algn="ctr">
              <a:buNone/>
            </a:pPr>
            <a:r>
              <a:rPr lang="en-GB" sz="5200" b="1" i="1" dirty="0" smtClean="0"/>
              <a:t>Lead me to Calvary.</a:t>
            </a:r>
            <a:endParaRPr lang="en-GB" sz="52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800" dirty="0" smtClean="0"/>
              <a:t>Let me like Mary, thro’ the gloom,</a:t>
            </a:r>
          </a:p>
          <a:p>
            <a:pPr algn="ctr">
              <a:buNone/>
            </a:pPr>
            <a:r>
              <a:rPr lang="en-GB" sz="5800" dirty="0" smtClean="0"/>
              <a:t>Come with a gift to Thee;</a:t>
            </a:r>
          </a:p>
          <a:p>
            <a:pPr algn="ctr">
              <a:buNone/>
            </a:pPr>
            <a:r>
              <a:rPr lang="en-GB" sz="5800" dirty="0" smtClean="0"/>
              <a:t>Show to me now the empty tomb,</a:t>
            </a:r>
          </a:p>
          <a:p>
            <a:pPr algn="ctr">
              <a:buNone/>
            </a:pPr>
            <a:r>
              <a:rPr lang="en-GB" sz="5800" dirty="0" smtClean="0"/>
              <a:t>Lead me to Calvary.</a:t>
            </a:r>
            <a:endParaRPr lang="en-GB" sz="58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 smtClean="0"/>
              <a:t>Lest I forget Gethsemane;</a:t>
            </a:r>
            <a:endParaRPr lang="en-GB" sz="5200" dirty="0" smtClean="0"/>
          </a:p>
          <a:p>
            <a:pPr algn="ctr">
              <a:buNone/>
            </a:pPr>
            <a:r>
              <a:rPr lang="en-GB" sz="5200" b="1" i="1" dirty="0" smtClean="0"/>
              <a:t>Lest I forget Thine agony;</a:t>
            </a:r>
            <a:endParaRPr lang="en-GB" sz="5200" dirty="0" smtClean="0"/>
          </a:p>
          <a:p>
            <a:pPr algn="ctr">
              <a:buNone/>
            </a:pPr>
            <a:r>
              <a:rPr lang="en-GB" sz="5200" b="1" i="1" dirty="0" smtClean="0"/>
              <a:t>Lest I forget Thy love for me,</a:t>
            </a:r>
            <a:endParaRPr lang="en-GB" sz="5200" dirty="0" smtClean="0"/>
          </a:p>
          <a:p>
            <a:pPr algn="ctr">
              <a:buNone/>
            </a:pPr>
            <a:r>
              <a:rPr lang="en-GB" sz="5200" b="1" i="1" dirty="0" smtClean="0"/>
              <a:t>Lead me to Calvary.</a:t>
            </a:r>
            <a:endParaRPr lang="en-GB" sz="52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500" dirty="0" smtClean="0"/>
              <a:t>May I be willing, Lord, to bear</a:t>
            </a:r>
          </a:p>
          <a:p>
            <a:pPr algn="ctr">
              <a:buNone/>
            </a:pPr>
            <a:r>
              <a:rPr lang="en-GB" sz="5500" dirty="0" smtClean="0"/>
              <a:t>Daily my cross for Thee;</a:t>
            </a:r>
          </a:p>
          <a:p>
            <a:pPr algn="ctr">
              <a:buNone/>
            </a:pPr>
            <a:r>
              <a:rPr lang="en-GB" sz="5500" dirty="0" smtClean="0"/>
              <a:t>Even Thy cup of grief to share,</a:t>
            </a:r>
          </a:p>
          <a:p>
            <a:pPr algn="ctr">
              <a:buNone/>
            </a:pPr>
            <a:r>
              <a:rPr lang="en-GB" sz="5500" dirty="0" smtClean="0"/>
              <a:t>Thou hast bore all for me.</a:t>
            </a:r>
            <a:endParaRPr lang="en-GB" sz="55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 smtClean="0"/>
              <a:t>Lest I forget Gethsemane;</a:t>
            </a:r>
            <a:endParaRPr lang="en-GB" sz="5200" dirty="0" smtClean="0"/>
          </a:p>
          <a:p>
            <a:pPr algn="ctr">
              <a:buNone/>
            </a:pPr>
            <a:r>
              <a:rPr lang="en-GB" sz="5200" b="1" i="1" dirty="0" smtClean="0"/>
              <a:t>Lest I forget Thine agony;</a:t>
            </a:r>
            <a:endParaRPr lang="en-GB" sz="5200" dirty="0" smtClean="0"/>
          </a:p>
          <a:p>
            <a:pPr algn="ctr">
              <a:buNone/>
            </a:pPr>
            <a:r>
              <a:rPr lang="en-GB" sz="5200" b="1" i="1" dirty="0" smtClean="0"/>
              <a:t>Lest I forget Thy love for me,</a:t>
            </a:r>
            <a:endParaRPr lang="en-GB" sz="5200" dirty="0" smtClean="0"/>
          </a:p>
          <a:p>
            <a:pPr algn="ctr">
              <a:buNone/>
            </a:pPr>
            <a:r>
              <a:rPr lang="en-GB" sz="5200" b="1" i="1" dirty="0" smtClean="0"/>
              <a:t>Lead me to Calvary.</a:t>
            </a:r>
            <a:endParaRPr lang="en-GB" sz="52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1120</TotalTime>
  <Words>218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81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DLBC-CBN</cp:lastModifiedBy>
  <cp:revision>161</cp:revision>
  <dcterms:created xsi:type="dcterms:W3CDTF">2012-08-25T10:40:27Z</dcterms:created>
  <dcterms:modified xsi:type="dcterms:W3CDTF">2013-04-28T08:19:59Z</dcterms:modified>
</cp:coreProperties>
</file>