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8" r:id="rId3"/>
    <p:sldId id="282" r:id="rId4"/>
    <p:sldId id="279" r:id="rId5"/>
    <p:sldId id="283" r:id="rId6"/>
    <p:sldId id="280" r:id="rId7"/>
    <p:sldId id="284" r:id="rId8"/>
    <p:sldId id="281" r:id="rId9"/>
    <p:sldId id="285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7497" autoAdjust="0"/>
    <p:restoredTop sz="94660"/>
  </p:normalViewPr>
  <p:slideViewPr>
    <p:cSldViewPr>
      <p:cViewPr>
        <p:scale>
          <a:sx n="66" d="100"/>
          <a:sy n="66" d="100"/>
        </p:scale>
        <p:origin x="-1416" y="-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58871745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08141230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7213018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431327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84452739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1388734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3295011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7777219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90695813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752206089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250311905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 bright="-60000" contrast="3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69378"/>
            <a:ext cx="8839200" cy="1554162"/>
          </a:xfrm>
        </p:spPr>
        <p:txBody>
          <a:bodyPr>
            <a:noAutofit/>
          </a:bodyPr>
          <a:lstStyle/>
          <a:p>
            <a:pPr algn="l"/>
            <a:r>
              <a:rPr lang="en-US" sz="3600" dirty="0" smtClean="0">
                <a:latin typeface="Comic Sans MS" pitchFamily="66" charset="0"/>
              </a:rPr>
              <a:t>  Gospel  Hymns  and  Songs  </a:t>
            </a:r>
            <a:r>
              <a:rPr lang="en-US" sz="11500" b="1" dirty="0" smtClean="0">
                <a:latin typeface="Comic Sans MS" pitchFamily="66" charset="0"/>
              </a:rPr>
              <a:t>82</a:t>
            </a:r>
            <a:endParaRPr lang="en-US" sz="8000" b="1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160240"/>
            <a:ext cx="9108504" cy="537321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9600" b="1" dirty="0" smtClean="0">
                <a:latin typeface="Algerian" pitchFamily="82" charset="0"/>
              </a:rPr>
              <a:t>When I survey the wondrous cross</a:t>
            </a:r>
            <a:endParaRPr lang="en-US" sz="9600" b="1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964046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0"/>
                            </p:stCondLst>
                            <p:childTnLst>
                              <p:par>
                                <p:cTn id="10" presetID="26" presetClass="entr" presetSubtype="0" repeatCount="indefinite" fill="remove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4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555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660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660" tmFilter="0, 0; 0.125,0.2665; 0.25,0.4; 0.375,0.465; 0.5,0.5;  0.625,0.535; 0.75,0.6; 0.875,0.7335; 1,1">
                                          <p:stCondLst>
                                            <p:cond delay="166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30" tmFilter="0, 0; 0.125,0.2665; 0.25,0.4; 0.375,0.465; 0.5,0.5;  0.625,0.535; 0.75,0.6; 0.875,0.7335; 1,1">
                                          <p:stCondLst>
                                            <p:cond delay="331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10" tmFilter="0, 0; 0.125,0.2665; 0.25,0.4; 0.375,0.465; 0.5,0.5;  0.625,0.535; 0.75,0.6; 0.875,0.7335; 1,1">
                                          <p:stCondLst>
                                            <p:cond delay="414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65">
                                          <p:stCondLst>
                                            <p:cond delay="16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415" decel="50000">
                                          <p:stCondLst>
                                            <p:cond delay="169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65">
                                          <p:stCondLst>
                                            <p:cond delay="328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415" decel="50000">
                                          <p:stCondLst>
                                            <p:cond delay="334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65">
                                          <p:stCondLst>
                                            <p:cond delay="410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415" decel="50000">
                                          <p:stCondLst>
                                            <p:cond delay="417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65">
                                          <p:stCondLst>
                                            <p:cond delay="45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415" decel="50000">
                                          <p:stCondLst>
                                            <p:cond delay="458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rev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142900"/>
            <a:ext cx="9144000" cy="7002016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sz="7700" dirty="0" smtClean="0">
                <a:latin typeface="Algerian" pitchFamily="82" charset="0"/>
              </a:rPr>
              <a:t>When I survey the wondrous cross</a:t>
            </a:r>
            <a:endParaRPr lang="en-US" sz="7700" dirty="0" smtClean="0">
              <a:latin typeface="Algerian" pitchFamily="82" charset="0"/>
            </a:endParaRPr>
          </a:p>
          <a:p>
            <a:pPr algn="ctr">
              <a:spcBef>
                <a:spcPts val="0"/>
              </a:spcBef>
              <a:buNone/>
            </a:pPr>
            <a:r>
              <a:rPr lang="en-GB" sz="7700" dirty="0" smtClean="0">
                <a:latin typeface="Algerian" pitchFamily="82" charset="0"/>
              </a:rPr>
              <a:t>On which the prince of glory died,</a:t>
            </a:r>
            <a:endParaRPr lang="en-US" sz="77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7384"/>
            <a:ext cx="9144000" cy="7002016"/>
          </a:xfrm>
        </p:spPr>
        <p:txBody>
          <a:bodyPr>
            <a:noAutofit/>
          </a:bodyPr>
          <a:lstStyle/>
          <a:p>
            <a:pPr algn="ctr">
              <a:spcBef>
                <a:spcPts val="500"/>
              </a:spcBef>
              <a:buNone/>
            </a:pPr>
            <a:r>
              <a:rPr lang="en-GB" sz="8000" dirty="0" smtClean="0">
                <a:latin typeface="Algerian" pitchFamily="82" charset="0"/>
              </a:rPr>
              <a:t>My richest gain                   I count but loss,</a:t>
            </a:r>
            <a:endParaRPr lang="en-US" sz="8000" dirty="0" smtClean="0">
              <a:latin typeface="Algerian" pitchFamily="82" charset="0"/>
            </a:endParaRPr>
          </a:p>
          <a:p>
            <a:pPr algn="ctr">
              <a:spcBef>
                <a:spcPts val="500"/>
              </a:spcBef>
              <a:buNone/>
            </a:pPr>
            <a:r>
              <a:rPr lang="en-GB" sz="8000" dirty="0" smtClean="0">
                <a:latin typeface="Algerian" pitchFamily="82" charset="0"/>
              </a:rPr>
              <a:t>And pour contempt on  all my pride.</a:t>
            </a:r>
            <a:endParaRPr lang="en-US" sz="80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142900"/>
            <a:ext cx="9144000" cy="7002016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sz="7700" dirty="0" smtClean="0">
                <a:latin typeface="Algerian" pitchFamily="82" charset="0"/>
              </a:rPr>
              <a:t>Forbid  it, Lord,             that  I  should boast,</a:t>
            </a:r>
            <a:endParaRPr lang="en-US" sz="7700" dirty="0" smtClean="0">
              <a:latin typeface="Algerian" pitchFamily="82" charset="0"/>
            </a:endParaRPr>
          </a:p>
          <a:p>
            <a:pPr algn="ctr">
              <a:spcBef>
                <a:spcPts val="0"/>
              </a:spcBef>
              <a:buNone/>
            </a:pPr>
            <a:r>
              <a:rPr lang="en-GB" sz="7700" dirty="0" smtClean="0">
                <a:latin typeface="Algerian" pitchFamily="82" charset="0"/>
              </a:rPr>
              <a:t>Save in the death of Christ my God:</a:t>
            </a:r>
            <a:endParaRPr lang="en-US" sz="77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7384"/>
            <a:ext cx="9144000" cy="7002016"/>
          </a:xfrm>
        </p:spPr>
        <p:txBody>
          <a:bodyPr>
            <a:noAutofit/>
          </a:bodyPr>
          <a:lstStyle/>
          <a:p>
            <a:pPr algn="ctr">
              <a:spcBef>
                <a:spcPts val="800"/>
              </a:spcBef>
              <a:buNone/>
            </a:pPr>
            <a:r>
              <a:rPr lang="en-GB" sz="8500" dirty="0" smtClean="0">
                <a:latin typeface="Algerian" pitchFamily="82" charset="0"/>
              </a:rPr>
              <a:t>All the vain things that charm me most,</a:t>
            </a:r>
            <a:endParaRPr lang="en-US" sz="8500" dirty="0" smtClean="0">
              <a:latin typeface="Algerian" pitchFamily="82" charset="0"/>
            </a:endParaRPr>
          </a:p>
          <a:p>
            <a:pPr algn="ctr">
              <a:spcBef>
                <a:spcPts val="800"/>
              </a:spcBef>
              <a:buNone/>
            </a:pPr>
            <a:r>
              <a:rPr lang="en-GB" sz="8500" dirty="0" smtClean="0">
                <a:latin typeface="Algerian" pitchFamily="82" charset="0"/>
              </a:rPr>
              <a:t>I sacrifice them                to his blood.</a:t>
            </a:r>
            <a:endParaRPr lang="en-US" sz="85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142900"/>
            <a:ext cx="9144000" cy="7002016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sz="7700" dirty="0" smtClean="0">
                <a:latin typeface="Algerian" pitchFamily="82" charset="0"/>
              </a:rPr>
              <a:t>  See, from His head, His hand, His feet,</a:t>
            </a:r>
            <a:endParaRPr lang="en-US" sz="7700" dirty="0" smtClean="0">
              <a:latin typeface="Algerian" pitchFamily="82" charset="0"/>
            </a:endParaRPr>
          </a:p>
          <a:p>
            <a:pPr algn="ctr">
              <a:spcBef>
                <a:spcPts val="0"/>
              </a:spcBef>
              <a:buNone/>
            </a:pPr>
            <a:r>
              <a:rPr lang="en-GB" sz="7700" dirty="0" smtClean="0">
                <a:latin typeface="Algerian" pitchFamily="82" charset="0"/>
              </a:rPr>
              <a:t>Sorrow and love flow mingled down;</a:t>
            </a:r>
            <a:endParaRPr lang="en-US" sz="77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71462"/>
            <a:ext cx="9144000" cy="7002016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sz="7600" dirty="0" smtClean="0">
                <a:latin typeface="Algerian" pitchFamily="82" charset="0"/>
              </a:rPr>
              <a:t>Did </a:t>
            </a:r>
            <a:r>
              <a:rPr lang="en-GB" sz="7600" dirty="0" err="1" smtClean="0">
                <a:latin typeface="Algerian" pitchFamily="82" charset="0"/>
              </a:rPr>
              <a:t>e’er</a:t>
            </a:r>
            <a:r>
              <a:rPr lang="en-GB" sz="7600" dirty="0" smtClean="0">
                <a:latin typeface="Algerian" pitchFamily="82" charset="0"/>
              </a:rPr>
              <a:t> such love and sorrow meet,</a:t>
            </a:r>
            <a:endParaRPr lang="en-US" sz="7600" dirty="0" smtClean="0">
              <a:latin typeface="Algerian" pitchFamily="82" charset="0"/>
            </a:endParaRPr>
          </a:p>
          <a:p>
            <a:pPr algn="ctr">
              <a:spcBef>
                <a:spcPts val="0"/>
              </a:spcBef>
              <a:buNone/>
            </a:pPr>
            <a:r>
              <a:rPr lang="en-GB" sz="7600" dirty="0" smtClean="0">
                <a:latin typeface="Algerian" pitchFamily="82" charset="0"/>
              </a:rPr>
              <a:t>  Or thorns compose so rich a crown?</a:t>
            </a:r>
            <a:endParaRPr lang="en-US" sz="76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142900"/>
            <a:ext cx="9144000" cy="7002016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sz="7600" dirty="0" smtClean="0">
                <a:latin typeface="Algerian" pitchFamily="82" charset="0"/>
              </a:rPr>
              <a:t>Were the whole        realm of  nature mine,</a:t>
            </a:r>
            <a:endParaRPr lang="en-US" sz="7600" dirty="0" smtClean="0">
              <a:latin typeface="Algerian" pitchFamily="82" charset="0"/>
            </a:endParaRPr>
          </a:p>
          <a:p>
            <a:pPr algn="ctr">
              <a:spcBef>
                <a:spcPts val="0"/>
              </a:spcBef>
              <a:buNone/>
            </a:pPr>
            <a:r>
              <a:rPr lang="en-GB" sz="7600" dirty="0" smtClean="0">
                <a:latin typeface="Algerian" pitchFamily="82" charset="0"/>
              </a:rPr>
              <a:t>That were an offering far  too small;</a:t>
            </a:r>
            <a:endParaRPr lang="en-US" sz="76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5814"/>
            <a:ext cx="9144000" cy="7029400"/>
          </a:xfrm>
        </p:spPr>
        <p:txBody>
          <a:bodyPr>
            <a:noAutofit/>
          </a:bodyPr>
          <a:lstStyle/>
          <a:p>
            <a:pPr algn="ctr">
              <a:spcBef>
                <a:spcPts val="800"/>
              </a:spcBef>
              <a:buNone/>
            </a:pPr>
            <a:r>
              <a:rPr lang="en-GB" sz="7900" dirty="0" smtClean="0">
                <a:latin typeface="Algerian" pitchFamily="82" charset="0"/>
              </a:rPr>
              <a:t>Love so amazing,              so divine,</a:t>
            </a:r>
            <a:endParaRPr lang="en-US" sz="7900" dirty="0" smtClean="0">
              <a:latin typeface="Algerian" pitchFamily="82" charset="0"/>
            </a:endParaRPr>
          </a:p>
          <a:p>
            <a:pPr algn="ctr">
              <a:spcBef>
                <a:spcPts val="800"/>
              </a:spcBef>
              <a:buNone/>
            </a:pPr>
            <a:r>
              <a:rPr lang="en-GB" sz="7900" dirty="0" smtClean="0">
                <a:latin typeface="Algerian" pitchFamily="82" charset="0"/>
              </a:rPr>
              <a:t>  Demands my soul, my life,  my all.</a:t>
            </a:r>
            <a:endParaRPr lang="en-US" sz="79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ss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cross</Template>
  <TotalTime>4016</TotalTime>
  <Words>148</Words>
  <Application>Microsoft Office PowerPoint</Application>
  <PresentationFormat>On-screen Show (4:3)</PresentationFormat>
  <Paragraphs>18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cross</vt:lpstr>
      <vt:lpstr>  Gospel  Hymns  and  Songs  82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Gospel Hymns and Songs  124</dc:title>
  <dc:creator>Edward Igberaese</dc:creator>
  <cp:lastModifiedBy>CBN</cp:lastModifiedBy>
  <cp:revision>164</cp:revision>
  <dcterms:created xsi:type="dcterms:W3CDTF">2012-08-25T10:40:27Z</dcterms:created>
  <dcterms:modified xsi:type="dcterms:W3CDTF">2015-02-01T08:22:55Z</dcterms:modified>
</cp:coreProperties>
</file>