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9" r:id="rId6"/>
    <p:sldId id="274" r:id="rId7"/>
    <p:sldId id="280" r:id="rId8"/>
    <p:sldId id="277" r:id="rId9"/>
    <p:sldId id="281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96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3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52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5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69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20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031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 t="-56000" b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prism isContent="1"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18" y="-196864"/>
            <a:ext cx="8839200" cy="1554162"/>
          </a:xfrm>
        </p:spPr>
        <p:txBody>
          <a:bodyPr>
            <a:normAutofit/>
          </a:bodyPr>
          <a:lstStyle/>
          <a:p>
            <a:pPr algn="l"/>
            <a:r>
              <a:rPr lang="en-US" sz="4800" dirty="0" smtClean="0">
                <a:latin typeface="Comic Sans MS" pitchFamily="66" charset="0"/>
              </a:rPr>
              <a:t>Gospel Hymns and Songs </a:t>
            </a:r>
            <a:r>
              <a:rPr lang="en-US" sz="8800" b="1" dirty="0" smtClean="0">
                <a:latin typeface="Comic Sans MS" pitchFamily="66" charset="0"/>
              </a:rPr>
              <a:t>83</a:t>
            </a:r>
            <a:endParaRPr lang="en-US" sz="8800" b="1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2864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11500" dirty="0" smtClean="0">
                <a:latin typeface="Algerian" pitchFamily="82" charset="0"/>
              </a:rPr>
              <a:t>Thy word have </a:t>
            </a:r>
            <a:r>
              <a:rPr lang="en-GB" sz="11500" dirty="0" err="1" smtClean="0">
                <a:latin typeface="Algerian" pitchFamily="82" charset="0"/>
              </a:rPr>
              <a:t>i</a:t>
            </a:r>
            <a:r>
              <a:rPr lang="en-GB" sz="11500" dirty="0" smtClean="0">
                <a:latin typeface="Algerian" pitchFamily="82" charset="0"/>
              </a:rPr>
              <a:t> hid in my heart</a:t>
            </a:r>
            <a:endParaRPr lang="en-US" sz="115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404633"/>
      </p:ext>
    </p:extLst>
  </p:cSld>
  <p:clrMapOvr>
    <a:masterClrMapping/>
  </p:clrMapOvr>
  <p:transition spd="slow"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0" presetID="26" presetClass="entr" presetSubtype="0" repeatCount="indefinite" fill="remove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rev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70" y="-71462"/>
            <a:ext cx="9215438" cy="7029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Thy Word is a lamp       to my feet,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A light to my path always;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To guide and to save   me from sin,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5600" dirty="0" smtClean="0">
                <a:latin typeface="Algerian" pitchFamily="82" charset="0"/>
              </a:rPr>
              <a:t>And show me the heavenly way.</a:t>
            </a:r>
            <a:endParaRPr lang="en-GB" sz="56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938"/>
            <a:ext cx="9177818" cy="7029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Thy word have I hid        in my heart</a:t>
            </a:r>
            <a:endParaRPr lang="en-GB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That I might not sin against Thee, . . .</a:t>
            </a:r>
            <a:endParaRPr lang="en-GB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That I might not sin,    that I might not sin</a:t>
            </a:r>
            <a:endParaRPr lang="en-GB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Thy word have I hid        in my heart.</a:t>
            </a:r>
            <a:endParaRPr lang="en-GB" sz="57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0"/>
            <a:ext cx="9215438" cy="7029400"/>
          </a:xfrm>
        </p:spPr>
        <p:txBody>
          <a:bodyPr>
            <a:no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GB" sz="6000" dirty="0" smtClean="0">
                <a:latin typeface="Algerian" pitchFamily="82" charset="0"/>
              </a:rPr>
              <a:t>Forever, O Lord,            is Thy word         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6000" dirty="0" smtClean="0">
                <a:latin typeface="Algerian" pitchFamily="82" charset="0"/>
              </a:rPr>
              <a:t>Established and  fixed on high;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6000" dirty="0" smtClean="0">
                <a:latin typeface="Algerian" pitchFamily="82" charset="0"/>
              </a:rPr>
              <a:t>Thy faithful            unto all men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6000" dirty="0" err="1" smtClean="0">
                <a:latin typeface="Algerian" pitchFamily="82" charset="0"/>
              </a:rPr>
              <a:t>Abideth</a:t>
            </a:r>
            <a:r>
              <a:rPr lang="en-GB" sz="6000" dirty="0" smtClean="0">
                <a:latin typeface="Algerian" pitchFamily="82" charset="0"/>
              </a:rPr>
              <a:t> forever nigh.</a:t>
            </a:r>
            <a:endParaRPr lang="en-GB" sz="60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938"/>
            <a:ext cx="9177818" cy="7029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Thy word have I hid        in my heart</a:t>
            </a:r>
            <a:endParaRPr lang="en-GB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That I might not sin against Thee, . . .</a:t>
            </a:r>
            <a:endParaRPr lang="en-GB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That I might not sin,    that I might not sin</a:t>
            </a:r>
            <a:endParaRPr lang="en-GB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Thy word have I hid        in my heart.</a:t>
            </a:r>
            <a:endParaRPr lang="en-GB" sz="57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71462"/>
            <a:ext cx="9215438" cy="7029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At morning, at noon and at night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I ever will                    give Thee praise;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For Thou art my portion, O Lord,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5700" dirty="0" smtClean="0">
                <a:latin typeface="Algerian" pitchFamily="82" charset="0"/>
              </a:rPr>
              <a:t>And shall be through all my days!</a:t>
            </a:r>
            <a:endParaRPr lang="en-GB" sz="57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938"/>
            <a:ext cx="9177818" cy="7029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Thy word have I hid        in my heart</a:t>
            </a:r>
            <a:endParaRPr lang="en-GB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That I might not sin against Thee, . . .</a:t>
            </a:r>
            <a:endParaRPr lang="en-GB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That I might not sin,    that I might not sin</a:t>
            </a:r>
            <a:endParaRPr lang="en-GB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Thy word have I hid        in my heart.</a:t>
            </a:r>
            <a:endParaRPr lang="en-GB" sz="57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71438" y="-171376"/>
            <a:ext cx="9215438" cy="7029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800" dirty="0" smtClean="0">
                <a:latin typeface="Algerian" pitchFamily="82" charset="0"/>
              </a:rPr>
              <a:t>Thro’ Him whom Thy word hath foretold,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5800" dirty="0" smtClean="0">
                <a:latin typeface="Algerian" pitchFamily="82" charset="0"/>
              </a:rPr>
              <a:t>The Saviour and Morning Star;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5800" dirty="0" smtClean="0">
                <a:latin typeface="Algerian" pitchFamily="82" charset="0"/>
              </a:rPr>
              <a:t>Salvation and peace have been </a:t>
            </a:r>
            <a:r>
              <a:rPr lang="en-GB" sz="5800" dirty="0" err="1" smtClean="0">
                <a:latin typeface="Algerian" pitchFamily="82" charset="0"/>
              </a:rPr>
              <a:t>bro’t</a:t>
            </a:r>
            <a:endParaRPr lang="en-GB" sz="5800" dirty="0" smtClean="0">
              <a:latin typeface="Algerian" pitchFamily="82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 sz="5800" dirty="0" smtClean="0">
                <a:latin typeface="Algerian" pitchFamily="82" charset="0"/>
              </a:rPr>
              <a:t>To those who have strayed afar.</a:t>
            </a:r>
            <a:endParaRPr lang="en-GB" sz="5800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99938"/>
            <a:ext cx="9177818" cy="7029400"/>
          </a:xfrm>
        </p:spPr>
        <p:txBody>
          <a:bodyPr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Thy word have I hid        in my heart</a:t>
            </a:r>
            <a:endParaRPr lang="en-GB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That I might not sin against Thee, . . .</a:t>
            </a:r>
            <a:endParaRPr lang="en-GB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That I might not sin,    that I might not sin</a:t>
            </a:r>
            <a:endParaRPr lang="en-GB" sz="5700" dirty="0" smtClean="0"/>
          </a:p>
          <a:p>
            <a:pPr algn="ctr">
              <a:spcBef>
                <a:spcPts val="0"/>
              </a:spcBef>
              <a:buNone/>
            </a:pPr>
            <a:r>
              <a:rPr lang="en-GB" sz="5700" b="1" i="1" dirty="0" smtClean="0"/>
              <a:t>Thy word have I hid        in my heart.</a:t>
            </a:r>
            <a:endParaRPr lang="en-GB" sz="5700" dirty="0"/>
          </a:p>
        </p:txBody>
      </p:sp>
    </p:spTree>
    <p:extLst>
      <p:ext uri="{BB962C8B-B14F-4D97-AF65-F5344CB8AC3E}">
        <p14:creationId xmlns:p14="http://schemas.microsoft.com/office/powerpoint/2010/main" val="139554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ss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cross</Template>
  <TotalTime>651</TotalTime>
  <Words>284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cross</vt:lpstr>
      <vt:lpstr>Gospel Hymns and Songs 83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Gospel Hymns and Songs  124</dc:title>
  <dc:creator>Edward Igberaese</dc:creator>
  <cp:lastModifiedBy>User</cp:lastModifiedBy>
  <cp:revision>64</cp:revision>
  <dcterms:created xsi:type="dcterms:W3CDTF">2012-08-25T10:40:27Z</dcterms:created>
  <dcterms:modified xsi:type="dcterms:W3CDTF">2018-09-16T07:48:51Z</dcterms:modified>
</cp:coreProperties>
</file>