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178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Gospel  Hymns  and  Songs  </a:t>
            </a:r>
            <a:r>
              <a:rPr lang="en-US" sz="10700" b="1" dirty="0" smtClean="0">
                <a:latin typeface="Comic Sans MS" pitchFamily="66" charset="0"/>
              </a:rPr>
              <a:t>84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dirty="0" smtClean="0">
                <a:latin typeface="Algerian" pitchFamily="82" charset="0"/>
              </a:rPr>
              <a:t>Deeper, deeper in the love of </a:t>
            </a:r>
            <a:r>
              <a:rPr lang="en-GB" sz="7700" b="1" dirty="0" err="1" smtClean="0">
                <a:latin typeface="Algerian" pitchFamily="82" charset="0"/>
              </a:rPr>
              <a:t>jesus</a:t>
            </a:r>
            <a:endParaRPr lang="en-US" sz="77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Deeper, deeper,           in the love of Jesus,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Daily let me go;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Higher, higher in the school of wisdom,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More of grace            to know.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315416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O deep…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yet I pray,…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And high…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every day…</a:t>
            </a:r>
            <a:endParaRPr lang="en-US" sz="5800" b="1" i="1" dirty="0" smtClean="0"/>
          </a:p>
          <a:p>
            <a:pPr algn="ctr">
              <a:buNone/>
            </a:pPr>
            <a:r>
              <a:rPr lang="en-GB" sz="6000" b="1" i="1" dirty="0" smtClean="0"/>
              <a:t>And </a:t>
            </a:r>
            <a:r>
              <a:rPr lang="en-GB" sz="6000" b="1" i="1" dirty="0" err="1" smtClean="0"/>
              <a:t>wis</a:t>
            </a:r>
            <a:r>
              <a:rPr lang="en-GB" sz="6000" b="1" i="1" dirty="0" smtClean="0"/>
              <a:t> . . . </a:t>
            </a:r>
            <a:r>
              <a:rPr lang="en-GB" sz="6000" b="1" i="1" dirty="0" err="1" smtClean="0"/>
              <a:t>er</a:t>
            </a:r>
            <a:r>
              <a:rPr lang="en-GB" sz="6000" b="1" i="1" dirty="0" smtClean="0"/>
              <a:t>,           blessed Lord,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In Thy precious,          holy word.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Deeper, deeper! Blessed Holy Spirit, 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Take me deeper still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Till my life is wholly lost in Jesus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And His perfect will.</a:t>
            </a:r>
            <a:endParaRPr lang="en-US" sz="6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315416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O deep…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yet I pray,…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And high…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every day…</a:t>
            </a:r>
            <a:endParaRPr lang="en-US" sz="5800" b="1" i="1" dirty="0" smtClean="0"/>
          </a:p>
          <a:p>
            <a:pPr algn="ctr">
              <a:buNone/>
            </a:pPr>
            <a:r>
              <a:rPr lang="en-GB" sz="6000" b="1" i="1" dirty="0" smtClean="0"/>
              <a:t>And </a:t>
            </a:r>
            <a:r>
              <a:rPr lang="en-GB" sz="6000" b="1" i="1" dirty="0" err="1" smtClean="0"/>
              <a:t>wis</a:t>
            </a:r>
            <a:r>
              <a:rPr lang="en-GB" sz="6000" b="1" i="1" dirty="0" smtClean="0"/>
              <a:t> . . . </a:t>
            </a:r>
            <a:r>
              <a:rPr lang="en-GB" sz="6000" b="1" i="1" dirty="0" err="1" smtClean="0"/>
              <a:t>er</a:t>
            </a:r>
            <a:r>
              <a:rPr lang="en-GB" sz="6000" b="1" i="1" dirty="0" smtClean="0"/>
              <a:t>,           blessed Lord,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In Thy precious,          holy word.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Deeper, deeper! Though it cost hard trials,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Deeper let me go!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Rooted in the holy love of Jesus,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Let me fruitful grow.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315416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O deep…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yet I pray,…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And high…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every day…</a:t>
            </a:r>
            <a:endParaRPr lang="en-US" sz="5800" b="1" i="1" dirty="0" smtClean="0"/>
          </a:p>
          <a:p>
            <a:pPr algn="ctr">
              <a:buNone/>
            </a:pPr>
            <a:r>
              <a:rPr lang="en-GB" sz="6000" b="1" i="1" dirty="0" smtClean="0"/>
              <a:t>And </a:t>
            </a:r>
            <a:r>
              <a:rPr lang="en-GB" sz="6000" b="1" i="1" dirty="0" err="1" smtClean="0"/>
              <a:t>wis</a:t>
            </a:r>
            <a:r>
              <a:rPr lang="en-GB" sz="6000" b="1" i="1" dirty="0" smtClean="0"/>
              <a:t> . . . </a:t>
            </a:r>
            <a:r>
              <a:rPr lang="en-GB" sz="6000" b="1" i="1" dirty="0" err="1" smtClean="0"/>
              <a:t>er</a:t>
            </a:r>
            <a:r>
              <a:rPr lang="en-GB" sz="6000" b="1" i="1" dirty="0" smtClean="0"/>
              <a:t>,           blessed Lord,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In Thy precious,          holy word.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Deeper, higher    every day in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8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Till all             conflict past,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8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Finds me </a:t>
            </a:r>
            <a:r>
              <a:rPr lang="en-GB" sz="6100" dirty="0" err="1" smtClean="0">
                <a:latin typeface="Algerian" pitchFamily="82" charset="0"/>
              </a:rPr>
              <a:t>conqu’ror</a:t>
            </a:r>
            <a:r>
              <a:rPr lang="en-GB" sz="6100" dirty="0" smtClean="0">
                <a:latin typeface="Algerian" pitchFamily="82" charset="0"/>
              </a:rPr>
              <a:t>, and in His own image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8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Perfected at last.</a:t>
            </a:r>
            <a:endParaRPr lang="en-US" sz="6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315416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O deep…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yet I pray,…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And high…</a:t>
            </a:r>
            <a:r>
              <a:rPr lang="en-GB" sz="5800" b="1" i="1" dirty="0" err="1" smtClean="0"/>
              <a:t>er</a:t>
            </a:r>
            <a:r>
              <a:rPr lang="en-GB" sz="5800" b="1" i="1" dirty="0" smtClean="0"/>
              <a:t> every day…</a:t>
            </a:r>
            <a:endParaRPr lang="en-US" sz="5800" b="1" i="1" dirty="0" smtClean="0"/>
          </a:p>
          <a:p>
            <a:pPr algn="ctr">
              <a:buNone/>
            </a:pPr>
            <a:r>
              <a:rPr lang="en-GB" sz="6000" b="1" i="1" dirty="0" smtClean="0"/>
              <a:t>And </a:t>
            </a:r>
            <a:r>
              <a:rPr lang="en-GB" sz="6000" b="1" i="1" dirty="0" err="1" smtClean="0"/>
              <a:t>wis</a:t>
            </a:r>
            <a:r>
              <a:rPr lang="en-GB" sz="6000" b="1" i="1" dirty="0" smtClean="0"/>
              <a:t> . . . </a:t>
            </a:r>
            <a:r>
              <a:rPr lang="en-GB" sz="6000" b="1" i="1" dirty="0" err="1" smtClean="0"/>
              <a:t>er</a:t>
            </a:r>
            <a:r>
              <a:rPr lang="en-GB" sz="6000" b="1" i="1" dirty="0" smtClean="0"/>
              <a:t>,           blessed Lord,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In Thy precious,          holy word.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3978</TotalTime>
  <Words>233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Gospel  Hymns  and  Songs 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154</cp:revision>
  <dcterms:created xsi:type="dcterms:W3CDTF">2012-08-25T10:40:27Z</dcterms:created>
  <dcterms:modified xsi:type="dcterms:W3CDTF">2018-10-21T08:22:27Z</dcterms:modified>
</cp:coreProperties>
</file>