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1" r:id="rId2"/>
    <p:sldId id="298" r:id="rId3"/>
    <p:sldId id="309" r:id="rId4"/>
    <p:sldId id="306" r:id="rId5"/>
    <p:sldId id="310" r:id="rId6"/>
    <p:sldId id="299" r:id="rId7"/>
    <p:sldId id="311" r:id="rId8"/>
    <p:sldId id="300" r:id="rId9"/>
    <p:sldId id="312" r:id="rId10"/>
    <p:sldId id="307" r:id="rId11"/>
    <p:sldId id="313" r:id="rId12"/>
    <p:sldId id="304" r:id="rId13"/>
    <p:sldId id="314" r:id="rId14"/>
    <p:sldId id="302" r:id="rId15"/>
    <p:sldId id="315" r:id="rId16"/>
    <p:sldId id="308" r:id="rId17"/>
    <p:sldId id="316" r:id="rId18"/>
    <p:sldId id="305" r:id="rId19"/>
    <p:sldId id="31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A5DB6-5BB1-44D8-B1D5-CCC478680268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8F315-C50E-44E6-B416-42D4B23D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8F315-C50E-44E6-B416-42D4B23D42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60000" contrast="3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Gospel Hymns and Songs </a:t>
            </a:r>
            <a:r>
              <a:rPr lang="en-US" sz="6000" b="1" dirty="0" smtClean="0">
                <a:latin typeface="Comic Sans MS" pitchFamily="66" charset="0"/>
              </a:rPr>
              <a:t>85</a:t>
            </a:r>
            <a:endParaRPr lang="en-US" sz="6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45720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Give of your best to the master</a:t>
            </a:r>
            <a:endParaRPr lang="en-US" sz="8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Give, and to you           shall be given</a:t>
            </a:r>
          </a:p>
          <a:p>
            <a:pPr algn="ctr">
              <a:buNone/>
            </a:pPr>
            <a:r>
              <a:rPr lang="en-GB" sz="8800" dirty="0" smtClean="0"/>
              <a:t>God His beloved Son gave;</a:t>
            </a: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Gratefully seeking             to serve Him,</a:t>
            </a:r>
          </a:p>
          <a:p>
            <a:pPr algn="ctr">
              <a:buNone/>
            </a:pPr>
            <a:r>
              <a:rPr lang="en-GB" sz="8800" dirty="0" smtClean="0"/>
              <a:t>Give Him the best          that you have.</a:t>
            </a:r>
          </a:p>
          <a:p>
            <a:pPr algn="ctr">
              <a:buNone/>
            </a:pPr>
            <a:endParaRPr lang="en-GB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Give of your best </a:t>
            </a:r>
          </a:p>
          <a:p>
            <a:pPr algn="ctr">
              <a:buNone/>
            </a:pPr>
            <a:r>
              <a:rPr lang="en-GB" sz="8000" b="1" i="1" dirty="0" smtClean="0"/>
              <a:t>to the Master: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Give of  the strength       of your youth;</a:t>
            </a:r>
            <a:endParaRPr lang="en-GB" sz="8000" dirty="0" smtClean="0"/>
          </a:p>
          <a:p>
            <a:pPr algn="ctr">
              <a:buNone/>
            </a:pPr>
            <a:r>
              <a:rPr lang="en-GB" sz="8000" dirty="0" smtClean="0"/>
              <a:t> 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Clad salvation’s            full armour,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Join in the battle for truth</a:t>
            </a:r>
            <a:endParaRPr lang="en-GB" sz="8800" dirty="0" smtClean="0"/>
          </a:p>
          <a:p>
            <a:pPr algn="ctr">
              <a:buNone/>
            </a:pP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/>
              <a:t>Give of your best             to the Master;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/>
              <a:t>Naught else is worthy   His love;</a:t>
            </a: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/>
              <a:t>He gave Himself            for your ransom,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/>
              <a:t>Gave up His glory above:</a:t>
            </a:r>
          </a:p>
          <a:p>
            <a:pPr algn="ctr">
              <a:spcBef>
                <a:spcPts val="0"/>
              </a:spcBef>
              <a:buNone/>
            </a:pPr>
            <a:endParaRPr lang="en-GB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Laid down his life     without murmur,</a:t>
            </a:r>
          </a:p>
          <a:p>
            <a:pPr algn="ctr">
              <a:buNone/>
            </a:pPr>
            <a:r>
              <a:rPr lang="en-GB" sz="8800" dirty="0" smtClean="0"/>
              <a:t>You from sin’s ruin to save;</a:t>
            </a:r>
          </a:p>
          <a:p>
            <a:pPr algn="ctr">
              <a:buNone/>
            </a:pP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Give Him your           heart’s adoration,</a:t>
            </a:r>
          </a:p>
          <a:p>
            <a:pPr algn="ctr">
              <a:buNone/>
            </a:pPr>
            <a:r>
              <a:rPr lang="en-GB" sz="8800" dirty="0" smtClean="0"/>
              <a:t>Give Him the best          that you have.</a:t>
            </a:r>
          </a:p>
          <a:p>
            <a:pPr algn="ctr">
              <a:buNone/>
            </a:pP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Give of your best </a:t>
            </a: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to the Master: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Give of  the strength  </a:t>
            </a:r>
            <a:endParaRPr lang="en-GB" sz="7200" b="1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of </a:t>
            </a:r>
            <a:r>
              <a:rPr lang="en-GB" sz="7200" b="1" i="1" dirty="0" smtClean="0">
                <a:latin typeface="Algerian" pitchFamily="82" charset="0"/>
              </a:rPr>
              <a:t>your youth;</a:t>
            </a:r>
            <a:endParaRPr lang="en-GB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742664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Clad </a:t>
            </a:r>
            <a:r>
              <a:rPr lang="en-GB" sz="7200" b="1" i="1" dirty="0" smtClean="0">
                <a:latin typeface="Algerian" pitchFamily="82" charset="0"/>
              </a:rPr>
              <a:t>salvation’s            full armour,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Join in the battle for truth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0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Give of your best </a:t>
            </a:r>
            <a:r>
              <a:rPr lang="en-GB" sz="7200" dirty="0" smtClean="0">
                <a:latin typeface="Algerian" pitchFamily="82" charset="0"/>
              </a:rPr>
              <a:t> </a:t>
            </a:r>
            <a:r>
              <a:rPr lang="en-GB" sz="7200" dirty="0" smtClean="0">
                <a:latin typeface="Algerian" pitchFamily="82" charset="0"/>
              </a:rPr>
              <a:t>to </a:t>
            </a:r>
            <a:r>
              <a:rPr lang="en-GB" sz="7200" dirty="0" smtClean="0">
                <a:latin typeface="Algerian" pitchFamily="82" charset="0"/>
              </a:rPr>
              <a:t>the master</a:t>
            </a:r>
            <a:r>
              <a:rPr lang="en-GB" sz="7200" dirty="0" smtClean="0">
                <a:latin typeface="Algerian" pitchFamily="82" charset="0"/>
              </a:rPr>
              <a:t>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Give of the </a:t>
            </a:r>
            <a:r>
              <a:rPr lang="en-GB" sz="7200" dirty="0" smtClean="0">
                <a:latin typeface="Algerian" pitchFamily="82" charset="0"/>
              </a:rPr>
              <a:t>strength of </a:t>
            </a:r>
            <a:r>
              <a:rPr lang="en-GB" sz="7200" dirty="0" smtClean="0">
                <a:latin typeface="Algerian" pitchFamily="82" charset="0"/>
              </a:rPr>
              <a:t>your youth;</a:t>
            </a: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 smtClean="0"/>
              <a:t>Throw your soul’s fresh, glowing ardour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800" dirty="0" smtClean="0"/>
              <a:t>Into the battle for truth.</a:t>
            </a:r>
          </a:p>
          <a:p>
            <a:pPr algn="ctr">
              <a:spcBef>
                <a:spcPts val="600"/>
              </a:spcBef>
              <a:buNone/>
            </a:pPr>
            <a:endParaRPr lang="en-GB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392"/>
            <a:ext cx="9144000" cy="67859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/>
              <a:t>Jesus has set the example;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/>
              <a:t>Dauntless was He,    young and brave;</a:t>
            </a: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392"/>
            <a:ext cx="9144000" cy="67859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/>
              <a:t>Give Him your loyal devotion,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/>
              <a:t>Give Him the best          that you have.</a:t>
            </a:r>
          </a:p>
          <a:p>
            <a:pPr algn="ctr">
              <a:spcBef>
                <a:spcPts val="0"/>
              </a:spcBef>
              <a:buNone/>
            </a:pPr>
            <a:endParaRPr lang="en-GB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b="1" i="1" dirty="0" smtClean="0"/>
              <a:t>Give of your best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000" b="1" i="1" dirty="0" smtClean="0"/>
              <a:t>to the Master:</a:t>
            </a:r>
            <a:endParaRPr lang="en-GB" sz="80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8000" b="1" i="1" dirty="0" smtClean="0"/>
              <a:t>Give of  the strength      of your youth;</a:t>
            </a:r>
            <a:endParaRPr lang="en-GB" sz="8000" dirty="0" smtClean="0"/>
          </a:p>
          <a:p>
            <a:pPr algn="ctr">
              <a:spcBef>
                <a:spcPts val="0"/>
              </a:spcBef>
              <a:buNone/>
            </a:pPr>
            <a:endParaRPr lang="en-GB" sz="80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8000" dirty="0" smtClean="0"/>
              <a:t> 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b="1" i="1" dirty="0" smtClean="0"/>
              <a:t>Clad salvation’s           full armour,</a:t>
            </a:r>
            <a:endParaRPr lang="en-GB" sz="88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8800" b="1" i="1" dirty="0" smtClean="0"/>
              <a:t>Join in the battle for truth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 smtClean="0"/>
              <a:t>Give of your best             to the Master;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800" dirty="0" smtClean="0"/>
              <a:t>Give Him first place         in your heart;</a:t>
            </a: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 smtClean="0"/>
              <a:t>Give him first place         in your service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800" dirty="0" smtClean="0"/>
              <a:t>Consecrate </a:t>
            </a:r>
            <a:r>
              <a:rPr lang="en-GB" sz="8800" dirty="0" err="1" smtClean="0"/>
              <a:t>ev’ry</a:t>
            </a:r>
            <a:r>
              <a:rPr lang="en-GB" sz="8800" dirty="0" smtClean="0"/>
              <a:t> part.</a:t>
            </a:r>
          </a:p>
          <a:p>
            <a:pPr algn="ctr">
              <a:spcBef>
                <a:spcPts val="600"/>
              </a:spcBef>
              <a:buNone/>
            </a:pPr>
            <a:endParaRPr lang="en-GB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1090</TotalTime>
  <Words>280</Words>
  <Application>Microsoft Office PowerPoint</Application>
  <PresentationFormat>On-screen Show (4:3)</PresentationFormat>
  <Paragraphs>65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cross</vt:lpstr>
      <vt:lpstr>Gospel Hymns and Songs 85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179</cp:revision>
  <dcterms:created xsi:type="dcterms:W3CDTF">2012-08-25T10:40:27Z</dcterms:created>
  <dcterms:modified xsi:type="dcterms:W3CDTF">2017-07-09T08:25:06Z</dcterms:modified>
</cp:coreProperties>
</file>