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79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 autoAdjust="0"/>
    <p:restoredTop sz="94660"/>
  </p:normalViewPr>
  <p:slideViewPr>
    <p:cSldViewPr>
      <p:cViewPr>
        <p:scale>
          <a:sx n="53" d="100"/>
          <a:sy n="53" d="100"/>
        </p:scale>
        <p:origin x="-1788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Gospel  Hymns  and  Songs  </a:t>
            </a:r>
            <a:r>
              <a:rPr lang="en-US" sz="10700" b="1" dirty="0" smtClean="0">
                <a:latin typeface="Comic Sans MS" pitchFamily="66" charset="0"/>
              </a:rPr>
              <a:t>86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0240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700" b="1" dirty="0" smtClean="0">
                <a:latin typeface="Algerian" pitchFamily="82" charset="0"/>
              </a:rPr>
              <a:t>Nothing  between</a:t>
            </a:r>
            <a:endParaRPr lang="en-US" sz="77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590" dirty="0" smtClean="0"/>
              <a:t>Nothing between, Lord, nothing between;</a:t>
            </a:r>
            <a:endParaRPr lang="en-US" sz="5590" dirty="0" smtClean="0"/>
          </a:p>
          <a:p>
            <a:pPr algn="ctr">
              <a:buNone/>
            </a:pPr>
            <a:r>
              <a:rPr lang="en-GB" sz="5590" dirty="0" smtClean="0"/>
              <a:t>Let me Thy glory see,</a:t>
            </a:r>
            <a:endParaRPr lang="en-US" sz="5590" dirty="0" smtClean="0"/>
          </a:p>
          <a:p>
            <a:pPr algn="ctr">
              <a:buNone/>
            </a:pPr>
            <a:r>
              <a:rPr lang="en-GB" sz="5590" dirty="0" smtClean="0"/>
              <a:t>Draw my soul close to Thee;</a:t>
            </a:r>
            <a:endParaRPr lang="en-US" sz="5590" dirty="0" smtClean="0"/>
          </a:p>
          <a:p>
            <a:pPr algn="ctr">
              <a:buNone/>
            </a:pPr>
            <a:r>
              <a:rPr lang="en-GB" sz="5590" dirty="0" smtClean="0"/>
              <a:t>Then speak in love to me –</a:t>
            </a:r>
            <a:endParaRPr lang="en-US" sz="5590" dirty="0" smtClean="0"/>
          </a:p>
          <a:p>
            <a:pPr algn="ctr">
              <a:buNone/>
            </a:pPr>
            <a:r>
              <a:rPr lang="en-GB" sz="5590" dirty="0" smtClean="0"/>
              <a:t>  Nothing between,      Nothing between.</a:t>
            </a:r>
            <a:endParaRPr lang="en-US" sz="559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600" dirty="0" smtClean="0"/>
              <a:t>Nothing between, lord, nothing between.</a:t>
            </a:r>
            <a:endParaRPr lang="en-US" sz="5600" dirty="0" smtClean="0"/>
          </a:p>
          <a:p>
            <a:pPr algn="ctr">
              <a:buNone/>
            </a:pPr>
            <a:r>
              <a:rPr lang="en-GB" sz="5600" dirty="0" smtClean="0"/>
              <a:t>Let not earth’s din and noise</a:t>
            </a:r>
            <a:endParaRPr lang="en-US" sz="5600" dirty="0" smtClean="0"/>
          </a:p>
          <a:p>
            <a:pPr algn="ctr">
              <a:buNone/>
            </a:pPr>
            <a:r>
              <a:rPr lang="en-GB" sz="5600" dirty="0" smtClean="0"/>
              <a:t>Stifle thy still small vice;</a:t>
            </a:r>
            <a:endParaRPr lang="en-US" sz="5600" dirty="0" smtClean="0"/>
          </a:p>
          <a:p>
            <a:pPr algn="ctr">
              <a:buNone/>
            </a:pPr>
            <a:r>
              <a:rPr lang="en-GB" sz="5600" dirty="0" smtClean="0"/>
              <a:t>In it let me rejoice –</a:t>
            </a:r>
            <a:endParaRPr lang="en-US" sz="5600" dirty="0" smtClean="0"/>
          </a:p>
          <a:p>
            <a:pPr algn="ctr">
              <a:buNone/>
            </a:pPr>
            <a:r>
              <a:rPr lang="en-GB" sz="5600" dirty="0" smtClean="0"/>
              <a:t>  Nothing between,     Nothing between.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500" dirty="0" smtClean="0"/>
              <a:t>Nothing between, Lord, nothing between;</a:t>
            </a:r>
            <a:endParaRPr lang="en-US" sz="5500" dirty="0" smtClean="0"/>
          </a:p>
          <a:p>
            <a:pPr algn="ctr">
              <a:buNone/>
            </a:pPr>
            <a:r>
              <a:rPr lang="en-GB" sz="5500" dirty="0" smtClean="0"/>
              <a:t>Nothing of earthly care,</a:t>
            </a:r>
            <a:endParaRPr lang="en-US" sz="5500" dirty="0" smtClean="0"/>
          </a:p>
          <a:p>
            <a:pPr algn="ctr">
              <a:buNone/>
            </a:pPr>
            <a:r>
              <a:rPr lang="en-GB" sz="5500" dirty="0" smtClean="0"/>
              <a:t>Nothing of tear or prayer;</a:t>
            </a:r>
            <a:endParaRPr lang="en-US" sz="5500" dirty="0" smtClean="0"/>
          </a:p>
          <a:p>
            <a:pPr algn="ctr">
              <a:buNone/>
            </a:pPr>
            <a:r>
              <a:rPr lang="en-GB" sz="5500" dirty="0" smtClean="0"/>
              <a:t>No robe that self may wear –</a:t>
            </a:r>
            <a:endParaRPr lang="en-US" sz="5500" dirty="0" smtClean="0"/>
          </a:p>
          <a:p>
            <a:pPr algn="ctr">
              <a:buNone/>
            </a:pPr>
            <a:r>
              <a:rPr lang="en-GB" sz="5500" dirty="0" smtClean="0"/>
              <a:t>  Nothing between,      Nothing between.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600" dirty="0" smtClean="0"/>
              <a:t>Nothing between, Lord, nothing between;</a:t>
            </a:r>
            <a:endParaRPr lang="en-US" sz="5600" dirty="0" smtClean="0"/>
          </a:p>
          <a:p>
            <a:pPr algn="ctr">
              <a:buNone/>
            </a:pPr>
            <a:r>
              <a:rPr lang="en-GB" sz="5600" dirty="0" smtClean="0"/>
              <a:t>Unbelief disappear;</a:t>
            </a:r>
            <a:endParaRPr lang="en-US" sz="5600" dirty="0" smtClean="0"/>
          </a:p>
          <a:p>
            <a:pPr algn="ctr">
              <a:buNone/>
            </a:pPr>
            <a:r>
              <a:rPr lang="en-GB" sz="5600" dirty="0" smtClean="0"/>
              <a:t>Vanish each doubt and fear;</a:t>
            </a:r>
            <a:endParaRPr lang="en-US" sz="5600" dirty="0" smtClean="0"/>
          </a:p>
          <a:p>
            <a:pPr algn="ctr">
              <a:buNone/>
            </a:pPr>
            <a:r>
              <a:rPr lang="en-GB" sz="5500" dirty="0" smtClean="0"/>
              <a:t>Fading when Thou art near - </a:t>
            </a:r>
            <a:endParaRPr lang="en-US" sz="5500" dirty="0" smtClean="0"/>
          </a:p>
          <a:p>
            <a:pPr algn="ctr">
              <a:buNone/>
            </a:pPr>
            <a:r>
              <a:rPr lang="en-GB" sz="5600" dirty="0" smtClean="0"/>
              <a:t>  Nothing between,     Nothing between.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1000"/>
              </a:spcBef>
              <a:buNone/>
            </a:pPr>
            <a:r>
              <a:rPr lang="en-GB" sz="5700" dirty="0" smtClean="0"/>
              <a:t>Nothing between, Lord, nothing between;</a:t>
            </a:r>
            <a:endParaRPr lang="en-US" sz="5700" dirty="0" smtClean="0"/>
          </a:p>
          <a:p>
            <a:pPr algn="ctr">
              <a:spcBef>
                <a:spcPts val="1000"/>
              </a:spcBef>
              <a:buNone/>
            </a:pPr>
            <a:r>
              <a:rPr lang="en-GB" sz="5700" dirty="0" smtClean="0"/>
              <a:t>Till Thine eternal light,</a:t>
            </a:r>
            <a:endParaRPr lang="en-US" sz="5700" dirty="0" smtClean="0"/>
          </a:p>
          <a:p>
            <a:pPr algn="ctr">
              <a:spcBef>
                <a:spcPts val="1000"/>
              </a:spcBef>
              <a:buNone/>
            </a:pPr>
            <a:r>
              <a:rPr lang="en-GB" sz="5690" dirty="0" smtClean="0"/>
              <a:t>Rising on earth’s dark night,</a:t>
            </a:r>
            <a:endParaRPr lang="en-US" sz="5690" dirty="0" smtClean="0"/>
          </a:p>
          <a:p>
            <a:pPr algn="ctr">
              <a:spcBef>
                <a:spcPts val="1000"/>
              </a:spcBef>
              <a:buNone/>
            </a:pPr>
            <a:r>
              <a:rPr lang="en-GB" sz="5700" dirty="0" smtClean="0"/>
              <a:t>Bursts on my open sight – </a:t>
            </a:r>
            <a:endParaRPr lang="en-US" sz="5700" dirty="0" smtClean="0"/>
          </a:p>
          <a:p>
            <a:pPr algn="ctr">
              <a:spcBef>
                <a:spcPts val="1000"/>
              </a:spcBef>
              <a:buNone/>
            </a:pPr>
            <a:r>
              <a:rPr lang="en-GB" sz="5700" dirty="0" smtClean="0"/>
              <a:t>  Nothing between,     Nothing between.</a:t>
            </a:r>
            <a:endParaRPr lang="en-US" sz="57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4010</TotalTime>
  <Words>171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cross</vt:lpstr>
      <vt:lpstr>  Gospel  Hymns  and  Songs  86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159</cp:revision>
  <dcterms:created xsi:type="dcterms:W3CDTF">2012-08-25T10:40:27Z</dcterms:created>
  <dcterms:modified xsi:type="dcterms:W3CDTF">2018-09-16T08:56:54Z</dcterms:modified>
</cp:coreProperties>
</file>