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2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15/12/2013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5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87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248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Take my life </a:t>
            </a:r>
            <a:endParaRPr lang="en-US" sz="12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2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Take </a:t>
            </a:r>
            <a:r>
              <a:rPr lang="en-GB" sz="6000" b="1" dirty="0">
                <a:effectLst/>
              </a:rPr>
              <a:t>my life and let it be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Consecrated</a:t>
            </a:r>
            <a:r>
              <a:rPr lang="en-GB" sz="6000" b="1" dirty="0">
                <a:effectLst/>
              </a:rPr>
              <a:t>, Lord, to Thee;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Take </a:t>
            </a:r>
            <a:r>
              <a:rPr lang="en-GB" sz="6000" b="1" dirty="0">
                <a:effectLst/>
              </a:rPr>
              <a:t>my moments and my days,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Let </a:t>
            </a:r>
            <a:r>
              <a:rPr lang="en-GB" sz="6000" b="1" dirty="0">
                <a:effectLst/>
              </a:rPr>
              <a:t>them flow in ceaseless praise.</a:t>
            </a:r>
            <a:endParaRPr lang="en-US" sz="6000" b="1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dirty="0">
                <a:effectLst/>
              </a:rPr>
              <a:t>Take my hands, and let </a:t>
            </a:r>
            <a:r>
              <a:rPr lang="en-GB" sz="5500" b="1" dirty="0" smtClean="0">
                <a:effectLst/>
              </a:rPr>
              <a:t>them move</a:t>
            </a:r>
            <a:endParaRPr lang="en-US" sz="5500" b="1" dirty="0">
              <a:effectLst/>
            </a:endParaRPr>
          </a:p>
          <a:p>
            <a:pPr marL="0" indent="0" algn="ctr">
              <a:buNone/>
            </a:pPr>
            <a:r>
              <a:rPr lang="en-GB" sz="5500" b="1" dirty="0" smtClean="0">
                <a:effectLst/>
              </a:rPr>
              <a:t>At </a:t>
            </a:r>
            <a:r>
              <a:rPr lang="en-GB" sz="5500" b="1" dirty="0">
                <a:effectLst/>
              </a:rPr>
              <a:t>the impulse of Thy love;</a:t>
            </a:r>
            <a:endParaRPr lang="en-US" sz="5500" b="1" dirty="0">
              <a:effectLst/>
            </a:endParaRPr>
          </a:p>
          <a:p>
            <a:pPr marL="0" indent="0" algn="ctr">
              <a:buNone/>
            </a:pPr>
            <a:r>
              <a:rPr lang="en-GB" sz="5500" b="1" dirty="0" smtClean="0">
                <a:effectLst/>
              </a:rPr>
              <a:t>Take </a:t>
            </a:r>
            <a:r>
              <a:rPr lang="en-GB" sz="5500" b="1" dirty="0">
                <a:effectLst/>
              </a:rPr>
              <a:t>my feet, and let them be</a:t>
            </a:r>
            <a:endParaRPr lang="en-US" sz="5500" b="1" dirty="0">
              <a:effectLst/>
            </a:endParaRPr>
          </a:p>
          <a:p>
            <a:pPr marL="0" indent="0" algn="ctr">
              <a:buNone/>
            </a:pPr>
            <a:r>
              <a:rPr lang="en-GB" sz="5500" b="1" dirty="0" smtClean="0">
                <a:effectLst/>
              </a:rPr>
              <a:t>Swift </a:t>
            </a:r>
            <a:r>
              <a:rPr lang="en-GB" sz="5500" b="1" dirty="0">
                <a:effectLst/>
              </a:rPr>
              <a:t>and beautiful for Thee.</a:t>
            </a:r>
            <a:endParaRPr lang="en-US" sz="5500" b="1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8958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600" b="1" dirty="0">
                <a:effectLst/>
              </a:rPr>
              <a:t>Take my voice and let me sing</a:t>
            </a:r>
            <a:endParaRPr lang="en-US" sz="5600" b="1" dirty="0">
              <a:effectLst/>
            </a:endParaRPr>
          </a:p>
          <a:p>
            <a:pPr marL="0" indent="0" algn="ctr">
              <a:buNone/>
            </a:pPr>
            <a:r>
              <a:rPr lang="en-GB" sz="5600" b="1" dirty="0" smtClean="0">
                <a:effectLst/>
              </a:rPr>
              <a:t>Always</a:t>
            </a:r>
            <a:r>
              <a:rPr lang="en-GB" sz="5600" b="1" dirty="0">
                <a:effectLst/>
              </a:rPr>
              <a:t>, only, for my King;</a:t>
            </a:r>
            <a:endParaRPr lang="en-US" sz="5600" b="1" dirty="0">
              <a:effectLst/>
            </a:endParaRPr>
          </a:p>
          <a:p>
            <a:pPr marL="0" indent="0" algn="ctr">
              <a:buNone/>
            </a:pPr>
            <a:r>
              <a:rPr lang="en-GB" sz="5600" b="1" dirty="0" smtClean="0">
                <a:effectLst/>
              </a:rPr>
              <a:t>Take </a:t>
            </a:r>
            <a:r>
              <a:rPr lang="en-GB" sz="5600" b="1" dirty="0">
                <a:effectLst/>
              </a:rPr>
              <a:t>my lips and let them be</a:t>
            </a:r>
            <a:endParaRPr lang="en-US" sz="5600" b="1" dirty="0">
              <a:effectLst/>
            </a:endParaRPr>
          </a:p>
          <a:p>
            <a:pPr marL="0" indent="0" algn="ctr">
              <a:buNone/>
            </a:pPr>
            <a:r>
              <a:rPr lang="en-GB" sz="5600" b="1" dirty="0" smtClean="0">
                <a:effectLst/>
              </a:rPr>
              <a:t>Filled </a:t>
            </a:r>
            <a:r>
              <a:rPr lang="en-GB" sz="5600" b="1" dirty="0">
                <a:effectLst/>
              </a:rPr>
              <a:t>with messages from Thee.</a:t>
            </a:r>
            <a:endParaRPr lang="en-US" sz="5600" b="1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5836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600" b="1" dirty="0">
                <a:effectLst/>
              </a:rPr>
              <a:t>Take my silver and my gold;</a:t>
            </a:r>
            <a:endParaRPr lang="en-US" sz="5600" b="1" dirty="0">
              <a:effectLst/>
            </a:endParaRPr>
          </a:p>
          <a:p>
            <a:pPr marL="0" indent="0" algn="ctr">
              <a:buNone/>
            </a:pPr>
            <a:r>
              <a:rPr lang="en-GB" sz="5600" b="1" dirty="0" smtClean="0">
                <a:effectLst/>
              </a:rPr>
              <a:t>Not </a:t>
            </a:r>
            <a:r>
              <a:rPr lang="en-GB" sz="5600" b="1" dirty="0">
                <a:effectLst/>
              </a:rPr>
              <a:t>a mite would I withhold;</a:t>
            </a:r>
            <a:endParaRPr lang="en-US" sz="5600" b="1" dirty="0">
              <a:effectLst/>
            </a:endParaRPr>
          </a:p>
          <a:p>
            <a:pPr marL="0" indent="0" algn="ctr">
              <a:buNone/>
            </a:pPr>
            <a:r>
              <a:rPr lang="en-GB" sz="5600" b="1" dirty="0" smtClean="0">
                <a:effectLst/>
              </a:rPr>
              <a:t>Take </a:t>
            </a:r>
            <a:r>
              <a:rPr lang="en-GB" sz="5600" b="1" dirty="0">
                <a:effectLst/>
              </a:rPr>
              <a:t>my intellect, and use</a:t>
            </a:r>
            <a:endParaRPr lang="en-US" sz="5600" b="1" dirty="0">
              <a:effectLst/>
            </a:endParaRPr>
          </a:p>
          <a:p>
            <a:pPr marL="0" indent="0" algn="ctr">
              <a:buNone/>
            </a:pPr>
            <a:r>
              <a:rPr lang="en-GB" sz="5600" b="1" dirty="0" smtClean="0">
                <a:effectLst/>
              </a:rPr>
              <a:t>Every </a:t>
            </a:r>
            <a:r>
              <a:rPr lang="en-GB" sz="5600" b="1" dirty="0">
                <a:effectLst/>
              </a:rPr>
              <a:t>power as Thou shalt choose.</a:t>
            </a:r>
            <a:endParaRPr lang="en-US" sz="5600" b="1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639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78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500" b="1" dirty="0">
                <a:effectLst/>
              </a:rPr>
              <a:t>Take my will and make it Thine,</a:t>
            </a:r>
            <a:endParaRPr lang="en-US" sz="5500" b="1" dirty="0">
              <a:effectLst/>
            </a:endParaRPr>
          </a:p>
          <a:p>
            <a:pPr marL="0" indent="0" algn="ctr">
              <a:buNone/>
            </a:pPr>
            <a:r>
              <a:rPr lang="en-GB" sz="5500" b="1" dirty="0" smtClean="0">
                <a:effectLst/>
              </a:rPr>
              <a:t>It </a:t>
            </a:r>
            <a:r>
              <a:rPr lang="en-GB" sz="5500" b="1" dirty="0">
                <a:effectLst/>
              </a:rPr>
              <a:t>shall be </a:t>
            </a:r>
            <a:r>
              <a:rPr lang="en-GB" sz="5500" b="1" dirty="0" smtClean="0">
                <a:effectLst/>
              </a:rPr>
              <a:t>no </a:t>
            </a:r>
            <a:r>
              <a:rPr lang="en-GB" sz="5500" b="1" dirty="0">
                <a:effectLst/>
              </a:rPr>
              <a:t>longer mine;</a:t>
            </a:r>
            <a:endParaRPr lang="en-US" sz="5500" b="1" dirty="0">
              <a:effectLst/>
            </a:endParaRPr>
          </a:p>
          <a:p>
            <a:pPr marL="0" indent="0" algn="ctr">
              <a:buNone/>
            </a:pPr>
            <a:r>
              <a:rPr lang="en-GB" sz="5500" b="1" dirty="0" smtClean="0">
                <a:effectLst/>
              </a:rPr>
              <a:t>Take </a:t>
            </a:r>
            <a:r>
              <a:rPr lang="en-GB" sz="5500" b="1" dirty="0">
                <a:effectLst/>
              </a:rPr>
              <a:t>my heart, it is Thine own;</a:t>
            </a:r>
            <a:endParaRPr lang="en-US" sz="5500" b="1" dirty="0">
              <a:effectLst/>
            </a:endParaRPr>
          </a:p>
          <a:p>
            <a:pPr marL="0" indent="0" algn="ctr">
              <a:buNone/>
            </a:pPr>
            <a:r>
              <a:rPr lang="en-GB" sz="5500" b="1" dirty="0" smtClean="0">
                <a:effectLst/>
              </a:rPr>
              <a:t>It </a:t>
            </a:r>
            <a:r>
              <a:rPr lang="en-GB" sz="5500" b="1" dirty="0">
                <a:effectLst/>
              </a:rPr>
              <a:t>shall be Thy royal throne.</a:t>
            </a:r>
            <a:endParaRPr lang="en-US" sz="5500" b="1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7606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Take </a:t>
            </a:r>
            <a:r>
              <a:rPr lang="en-GB" sz="6000" b="1" dirty="0">
                <a:effectLst/>
              </a:rPr>
              <a:t>my love</a:t>
            </a:r>
            <a:r>
              <a:rPr lang="en-GB" sz="6000" b="1">
                <a:effectLst/>
              </a:rPr>
              <a:t>; </a:t>
            </a:r>
            <a:r>
              <a:rPr lang="en-GB" sz="6000" b="1" smtClean="0">
                <a:effectLst/>
              </a:rPr>
              <a:t>             my </a:t>
            </a:r>
            <a:r>
              <a:rPr lang="en-GB" sz="6000" b="1" dirty="0">
                <a:effectLst/>
              </a:rPr>
              <a:t>Lord, </a:t>
            </a:r>
            <a:r>
              <a:rPr lang="en-GB" sz="6000" b="1" dirty="0" smtClean="0">
                <a:effectLst/>
              </a:rPr>
              <a:t> I </a:t>
            </a:r>
            <a:r>
              <a:rPr lang="en-GB" sz="6000" b="1" dirty="0">
                <a:effectLst/>
              </a:rPr>
              <a:t>pour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At </a:t>
            </a:r>
            <a:r>
              <a:rPr lang="en-GB" sz="6000" b="1" dirty="0">
                <a:effectLst/>
              </a:rPr>
              <a:t>Thy feet its </a:t>
            </a:r>
            <a:r>
              <a:rPr lang="en-GB" sz="6000" b="1" dirty="0" smtClean="0">
                <a:effectLst/>
              </a:rPr>
              <a:t>   treasure-store</a:t>
            </a:r>
            <a:r>
              <a:rPr lang="en-GB" sz="6000" b="1" dirty="0">
                <a:effectLst/>
              </a:rPr>
              <a:t>;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Take </a:t>
            </a:r>
            <a:r>
              <a:rPr lang="en-GB" sz="6000" b="1" dirty="0">
                <a:effectLst/>
              </a:rPr>
              <a:t>myself, </a:t>
            </a:r>
            <a:r>
              <a:rPr lang="en-GB" sz="6000" b="1" dirty="0" smtClean="0">
                <a:effectLst/>
              </a:rPr>
              <a:t>and             </a:t>
            </a:r>
            <a:r>
              <a:rPr lang="en-GB" sz="6000" b="1" dirty="0">
                <a:effectLst/>
              </a:rPr>
              <a:t>I will be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Ever</a:t>
            </a:r>
            <a:r>
              <a:rPr lang="en-GB" sz="6000" b="1" dirty="0">
                <a:effectLst/>
              </a:rPr>
              <a:t>, </a:t>
            </a:r>
            <a:r>
              <a:rPr lang="en-GB" sz="6000" b="1" dirty="0" smtClean="0">
                <a:effectLst/>
              </a:rPr>
              <a:t>only, </a:t>
            </a:r>
            <a:r>
              <a:rPr lang="en-GB" sz="6000" b="1" dirty="0">
                <a:effectLst/>
              </a:rPr>
              <a:t>a</a:t>
            </a:r>
            <a:r>
              <a:rPr lang="en-GB" sz="6000" b="1" dirty="0" smtClean="0">
                <a:effectLst/>
              </a:rPr>
              <a:t>ll </a:t>
            </a:r>
            <a:r>
              <a:rPr lang="en-GB" sz="6000" b="1" dirty="0">
                <a:effectLst/>
              </a:rPr>
              <a:t>for Thee.</a:t>
            </a:r>
            <a:endParaRPr lang="en-US" sz="6000" b="1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42402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1086</TotalTime>
  <Words>181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87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172</cp:revision>
  <dcterms:created xsi:type="dcterms:W3CDTF">2012-08-25T10:40:27Z</dcterms:created>
  <dcterms:modified xsi:type="dcterms:W3CDTF">2013-12-15T08:03:31Z</dcterms:modified>
</cp:coreProperties>
</file>