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97" autoAdjust="0"/>
    <p:restoredTop sz="94660"/>
  </p:normalViewPr>
  <p:slideViewPr>
    <p:cSldViewPr>
      <p:cViewPr>
        <p:scale>
          <a:sx n="53" d="100"/>
          <a:sy n="53" d="100"/>
        </p:scale>
        <p:origin x="-366" y="-3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887174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0814123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213018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31327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84452739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388734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295011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777721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90695813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75220608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25031190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 bright="-60000" contrast="3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69378"/>
            <a:ext cx="8839200" cy="15541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>
                <a:latin typeface="Comic Sans MS" pitchFamily="66" charset="0"/>
              </a:rPr>
              <a:t>  Gospel  </a:t>
            </a:r>
            <a:r>
              <a:rPr lang="en-US" sz="3600" dirty="0" smtClean="0">
                <a:latin typeface="Comic Sans MS" pitchFamily="66" charset="0"/>
              </a:rPr>
              <a:t>Hymns  and  Songs  </a:t>
            </a:r>
            <a:r>
              <a:rPr lang="en-US" sz="10700" b="1" dirty="0" smtClean="0">
                <a:latin typeface="Comic Sans MS" pitchFamily="66" charset="0"/>
              </a:rPr>
              <a:t>88</a:t>
            </a:r>
            <a:endParaRPr lang="en-US" sz="80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28192"/>
            <a:ext cx="9108504" cy="537321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10500" b="1" dirty="0" smtClean="0">
                <a:latin typeface="Algerian" pitchFamily="82" charset="0"/>
              </a:rPr>
              <a:t>Wherever he leads I’ll go</a:t>
            </a:r>
            <a:endParaRPr lang="en-US" sz="10500" b="1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64046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0"/>
                            </p:stCondLst>
                            <p:childTnLst>
                              <p:par>
                                <p:cTn id="10" presetID="26" presetClass="entr" presetSubtype="0" repeatCount="indefinite" fill="remove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7384"/>
            <a:ext cx="9144000" cy="700201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800" dirty="0" smtClean="0">
                <a:latin typeface="Algerian" pitchFamily="82" charset="0"/>
              </a:rPr>
              <a:t>“</a:t>
            </a:r>
            <a:r>
              <a:rPr lang="en-GB" sz="5800" dirty="0" smtClean="0">
                <a:latin typeface="Algerian" pitchFamily="82" charset="0"/>
              </a:rPr>
              <a:t>Take up thy cross </a:t>
            </a:r>
            <a:r>
              <a:rPr lang="en-GB" sz="5800" dirty="0" smtClean="0">
                <a:latin typeface="Algerian" pitchFamily="82" charset="0"/>
              </a:rPr>
              <a:t> and </a:t>
            </a:r>
            <a:r>
              <a:rPr lang="en-GB" sz="5800" dirty="0" smtClean="0">
                <a:latin typeface="Algerian" pitchFamily="82" charset="0"/>
              </a:rPr>
              <a:t>follow me,”</a:t>
            </a:r>
            <a:endParaRPr lang="en-US" sz="58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5800" dirty="0" smtClean="0">
                <a:latin typeface="Algerian" pitchFamily="82" charset="0"/>
              </a:rPr>
              <a:t>I </a:t>
            </a:r>
            <a:r>
              <a:rPr lang="en-GB" sz="5800" dirty="0" smtClean="0">
                <a:latin typeface="Algerian" pitchFamily="82" charset="0"/>
              </a:rPr>
              <a:t>heard my master say;</a:t>
            </a:r>
            <a:endParaRPr lang="en-US" sz="58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5800" dirty="0" smtClean="0">
                <a:latin typeface="Algerian" pitchFamily="82" charset="0"/>
              </a:rPr>
              <a:t>“</a:t>
            </a:r>
            <a:r>
              <a:rPr lang="en-GB" sz="5800" dirty="0" smtClean="0">
                <a:latin typeface="Algerian" pitchFamily="82" charset="0"/>
              </a:rPr>
              <a:t>I gave My life to ransom thee </a:t>
            </a:r>
            <a:endParaRPr lang="en-US" sz="58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5800" dirty="0" smtClean="0">
                <a:latin typeface="Algerian" pitchFamily="82" charset="0"/>
              </a:rPr>
              <a:t>  surrender your         </a:t>
            </a:r>
            <a:r>
              <a:rPr lang="en-GB" sz="5800" dirty="0" smtClean="0">
                <a:latin typeface="Algerian" pitchFamily="82" charset="0"/>
              </a:rPr>
              <a:t>all today.”</a:t>
            </a:r>
            <a:endParaRPr lang="en-US" sz="5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15416"/>
            <a:ext cx="9144000" cy="700201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800" b="1" i="1" dirty="0" smtClean="0"/>
              <a:t>Wherever He leads I’ll go,</a:t>
            </a:r>
            <a:endParaRPr lang="en-US" sz="5800" dirty="0" smtClean="0"/>
          </a:p>
          <a:p>
            <a:pPr algn="ctr">
              <a:buNone/>
            </a:pPr>
            <a:r>
              <a:rPr lang="en-GB" sz="5800" b="1" i="1" dirty="0" smtClean="0"/>
              <a:t>Wherever </a:t>
            </a:r>
            <a:r>
              <a:rPr lang="en-GB" sz="5800" b="1" i="1" dirty="0" smtClean="0"/>
              <a:t>he leads I’ll go,</a:t>
            </a:r>
            <a:endParaRPr lang="en-US" sz="5800" dirty="0" smtClean="0"/>
          </a:p>
          <a:p>
            <a:pPr algn="ctr">
              <a:buNone/>
            </a:pPr>
            <a:r>
              <a:rPr lang="en-GB" sz="5800" b="1" i="1" dirty="0" smtClean="0"/>
              <a:t>I’ll </a:t>
            </a:r>
            <a:r>
              <a:rPr lang="en-GB" sz="5800" b="1" i="1" dirty="0" smtClean="0"/>
              <a:t>follow my Christ </a:t>
            </a:r>
            <a:r>
              <a:rPr lang="en-GB" sz="5800" b="1" i="1" dirty="0" smtClean="0"/>
              <a:t>    who </a:t>
            </a:r>
            <a:r>
              <a:rPr lang="en-GB" sz="5800" b="1" i="1" dirty="0" smtClean="0"/>
              <a:t>loves me so,</a:t>
            </a:r>
            <a:endParaRPr lang="en-US" sz="5800" dirty="0" smtClean="0"/>
          </a:p>
          <a:p>
            <a:pPr algn="ctr">
              <a:buNone/>
            </a:pPr>
            <a:r>
              <a:rPr lang="en-GB" sz="5800" b="1" i="1" dirty="0" smtClean="0"/>
              <a:t>Wherever </a:t>
            </a:r>
            <a:r>
              <a:rPr lang="en-GB" sz="5800" b="1" i="1" dirty="0" smtClean="0"/>
              <a:t>He leads I’ll go.</a:t>
            </a:r>
            <a:endParaRPr lang="en-US" sz="5800" dirty="0"/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7384"/>
            <a:ext cx="9144000" cy="700201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400" dirty="0" smtClean="0">
                <a:latin typeface="Algerian" pitchFamily="82" charset="0"/>
              </a:rPr>
              <a:t>He drew me </a:t>
            </a:r>
            <a:r>
              <a:rPr lang="en-GB" sz="5400" dirty="0" smtClean="0">
                <a:latin typeface="Algerian" pitchFamily="82" charset="0"/>
              </a:rPr>
              <a:t>closer          </a:t>
            </a:r>
            <a:r>
              <a:rPr lang="en-GB" sz="5400" dirty="0" smtClean="0">
                <a:latin typeface="Algerian" pitchFamily="82" charset="0"/>
              </a:rPr>
              <a:t>to His side,</a:t>
            </a:r>
            <a:endParaRPr lang="en-US" sz="54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5400" dirty="0" smtClean="0">
                <a:latin typeface="Algerian" pitchFamily="82" charset="0"/>
              </a:rPr>
              <a:t>I </a:t>
            </a:r>
            <a:r>
              <a:rPr lang="en-GB" sz="5400" dirty="0" smtClean="0">
                <a:latin typeface="Algerian" pitchFamily="82" charset="0"/>
              </a:rPr>
              <a:t>sought His will to know,</a:t>
            </a:r>
            <a:endParaRPr lang="en-US" sz="54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5400" dirty="0" smtClean="0">
                <a:latin typeface="Algerian" pitchFamily="82" charset="0"/>
              </a:rPr>
              <a:t>  And </a:t>
            </a:r>
            <a:r>
              <a:rPr lang="en-GB" sz="5400" dirty="0" smtClean="0">
                <a:latin typeface="Algerian" pitchFamily="82" charset="0"/>
              </a:rPr>
              <a:t>in that will </a:t>
            </a:r>
            <a:r>
              <a:rPr lang="en-GB" sz="5400" dirty="0" smtClean="0">
                <a:latin typeface="Algerian" pitchFamily="82" charset="0"/>
              </a:rPr>
              <a:t>                 I </a:t>
            </a:r>
            <a:r>
              <a:rPr lang="en-GB" sz="5400" dirty="0" smtClean="0">
                <a:latin typeface="Algerian" pitchFamily="82" charset="0"/>
              </a:rPr>
              <a:t>now abide,</a:t>
            </a:r>
            <a:endParaRPr lang="en-US" sz="54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5400" dirty="0" smtClean="0">
                <a:latin typeface="Algerian" pitchFamily="82" charset="0"/>
              </a:rPr>
              <a:t>Wherever </a:t>
            </a:r>
            <a:r>
              <a:rPr lang="en-GB" sz="5400" dirty="0" smtClean="0">
                <a:latin typeface="Algerian" pitchFamily="82" charset="0"/>
              </a:rPr>
              <a:t>He leads </a:t>
            </a:r>
            <a:r>
              <a:rPr lang="en-GB" sz="5400" dirty="0" smtClean="0">
                <a:latin typeface="Algerian" pitchFamily="82" charset="0"/>
              </a:rPr>
              <a:t>      I’ll </a:t>
            </a:r>
            <a:r>
              <a:rPr lang="en-GB" sz="5400" dirty="0" smtClean="0">
                <a:latin typeface="Algerian" pitchFamily="82" charset="0"/>
              </a:rPr>
              <a:t>go.</a:t>
            </a:r>
            <a:endParaRPr lang="en-US" sz="54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15416"/>
            <a:ext cx="9144000" cy="700201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800" b="1" i="1" dirty="0" smtClean="0"/>
              <a:t>Wherever He leads I’ll go,</a:t>
            </a:r>
            <a:endParaRPr lang="en-US" sz="5800" dirty="0" smtClean="0"/>
          </a:p>
          <a:p>
            <a:pPr algn="ctr">
              <a:buNone/>
            </a:pPr>
            <a:r>
              <a:rPr lang="en-GB" sz="5800" b="1" i="1" dirty="0" smtClean="0"/>
              <a:t>Wherever </a:t>
            </a:r>
            <a:r>
              <a:rPr lang="en-GB" sz="5800" b="1" i="1" dirty="0" smtClean="0"/>
              <a:t>he leads I’ll go,</a:t>
            </a:r>
            <a:endParaRPr lang="en-US" sz="5800" dirty="0" smtClean="0"/>
          </a:p>
          <a:p>
            <a:pPr algn="ctr">
              <a:buNone/>
            </a:pPr>
            <a:r>
              <a:rPr lang="en-GB" sz="5800" b="1" i="1" dirty="0" smtClean="0"/>
              <a:t>I’ll </a:t>
            </a:r>
            <a:r>
              <a:rPr lang="en-GB" sz="5800" b="1" i="1" dirty="0" smtClean="0"/>
              <a:t>follow my Christ </a:t>
            </a:r>
            <a:r>
              <a:rPr lang="en-GB" sz="5800" b="1" i="1" dirty="0" smtClean="0"/>
              <a:t>    who </a:t>
            </a:r>
            <a:r>
              <a:rPr lang="en-GB" sz="5800" b="1" i="1" dirty="0" smtClean="0"/>
              <a:t>loves me so,</a:t>
            </a:r>
            <a:endParaRPr lang="en-US" sz="5800" dirty="0" smtClean="0"/>
          </a:p>
          <a:p>
            <a:pPr algn="ctr">
              <a:buNone/>
            </a:pPr>
            <a:r>
              <a:rPr lang="en-GB" sz="5800" b="1" i="1" dirty="0" smtClean="0"/>
              <a:t>Wherever </a:t>
            </a:r>
            <a:r>
              <a:rPr lang="en-GB" sz="5800" b="1" i="1" dirty="0" smtClean="0"/>
              <a:t>He leads I’ll go.</a:t>
            </a:r>
            <a:endParaRPr lang="en-US" sz="5800" dirty="0"/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7384"/>
            <a:ext cx="9144000" cy="700201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800" dirty="0" smtClean="0">
                <a:latin typeface="Algerian" pitchFamily="82" charset="0"/>
              </a:rPr>
              <a:t>It </a:t>
            </a:r>
            <a:r>
              <a:rPr lang="en-GB" sz="5800" dirty="0" smtClean="0">
                <a:latin typeface="Algerian" pitchFamily="82" charset="0"/>
              </a:rPr>
              <a:t>may be thro’ the shadows dim,</a:t>
            </a:r>
            <a:endParaRPr lang="en-US" sz="58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5800" dirty="0" smtClean="0">
                <a:latin typeface="Algerian" pitchFamily="82" charset="0"/>
              </a:rPr>
              <a:t>Or </a:t>
            </a:r>
            <a:r>
              <a:rPr lang="en-GB" sz="5800" dirty="0" smtClean="0">
                <a:latin typeface="Algerian" pitchFamily="82" charset="0"/>
              </a:rPr>
              <a:t>o’er the stormy sea,</a:t>
            </a:r>
            <a:endParaRPr lang="en-US" sz="58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5800" dirty="0" smtClean="0">
                <a:latin typeface="Algerian" pitchFamily="82" charset="0"/>
              </a:rPr>
              <a:t>I </a:t>
            </a:r>
            <a:r>
              <a:rPr lang="en-GB" sz="5800" dirty="0" smtClean="0">
                <a:latin typeface="Algerian" pitchFamily="82" charset="0"/>
              </a:rPr>
              <a:t>take my cross and follow Him,  </a:t>
            </a:r>
            <a:endParaRPr lang="en-US" sz="58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5800" dirty="0" smtClean="0">
                <a:latin typeface="Algerian" pitchFamily="82" charset="0"/>
              </a:rPr>
              <a:t>Wherever </a:t>
            </a:r>
            <a:r>
              <a:rPr lang="en-GB" sz="5800" dirty="0" smtClean="0">
                <a:latin typeface="Algerian" pitchFamily="82" charset="0"/>
              </a:rPr>
              <a:t>He </a:t>
            </a:r>
            <a:r>
              <a:rPr lang="en-GB" sz="5800" dirty="0" smtClean="0">
                <a:latin typeface="Algerian" pitchFamily="82" charset="0"/>
              </a:rPr>
              <a:t>    </a:t>
            </a:r>
            <a:r>
              <a:rPr lang="en-GB" sz="5800" dirty="0" err="1" smtClean="0">
                <a:latin typeface="Algerian" pitchFamily="82" charset="0"/>
              </a:rPr>
              <a:t>leadeth</a:t>
            </a:r>
            <a:r>
              <a:rPr lang="en-GB" sz="5800" dirty="0" smtClean="0">
                <a:latin typeface="Algerian" pitchFamily="82" charset="0"/>
              </a:rPr>
              <a:t> </a:t>
            </a:r>
            <a:r>
              <a:rPr lang="en-GB" sz="5800" dirty="0" smtClean="0">
                <a:latin typeface="Algerian" pitchFamily="82" charset="0"/>
              </a:rPr>
              <a:t>me.</a:t>
            </a:r>
            <a:endParaRPr lang="en-US" sz="5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15416"/>
            <a:ext cx="9144000" cy="700201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800" b="1" i="1" dirty="0" smtClean="0"/>
              <a:t>Wherever He leads I’ll go,</a:t>
            </a:r>
            <a:endParaRPr lang="en-US" sz="5800" dirty="0" smtClean="0"/>
          </a:p>
          <a:p>
            <a:pPr algn="ctr">
              <a:buNone/>
            </a:pPr>
            <a:r>
              <a:rPr lang="en-GB" sz="5800" b="1" i="1" dirty="0" smtClean="0"/>
              <a:t>Wherever </a:t>
            </a:r>
            <a:r>
              <a:rPr lang="en-GB" sz="5800" b="1" i="1" dirty="0" smtClean="0"/>
              <a:t>he leads I’ll go,</a:t>
            </a:r>
            <a:endParaRPr lang="en-US" sz="5800" dirty="0" smtClean="0"/>
          </a:p>
          <a:p>
            <a:pPr algn="ctr">
              <a:buNone/>
            </a:pPr>
            <a:r>
              <a:rPr lang="en-GB" sz="5800" b="1" i="1" dirty="0" smtClean="0"/>
              <a:t>I’ll </a:t>
            </a:r>
            <a:r>
              <a:rPr lang="en-GB" sz="5800" b="1" i="1" dirty="0" smtClean="0"/>
              <a:t>follow my Christ </a:t>
            </a:r>
            <a:r>
              <a:rPr lang="en-GB" sz="5800" b="1" i="1" dirty="0" smtClean="0"/>
              <a:t>    who </a:t>
            </a:r>
            <a:r>
              <a:rPr lang="en-GB" sz="5800" b="1" i="1" dirty="0" smtClean="0"/>
              <a:t>loves me so,</a:t>
            </a:r>
            <a:endParaRPr lang="en-US" sz="5800" dirty="0" smtClean="0"/>
          </a:p>
          <a:p>
            <a:pPr algn="ctr">
              <a:buNone/>
            </a:pPr>
            <a:r>
              <a:rPr lang="en-GB" sz="5800" b="1" i="1" dirty="0" smtClean="0"/>
              <a:t>Wherever </a:t>
            </a:r>
            <a:r>
              <a:rPr lang="en-GB" sz="5800" b="1" i="1" dirty="0" smtClean="0"/>
              <a:t>He leads I’ll go.</a:t>
            </a:r>
            <a:endParaRPr lang="en-US" sz="5800" dirty="0"/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7384"/>
            <a:ext cx="9144000" cy="7002016"/>
          </a:xfrm>
        </p:spPr>
        <p:txBody>
          <a:bodyPr>
            <a:noAutofit/>
          </a:bodyPr>
          <a:lstStyle/>
          <a:p>
            <a:pPr algn="ctr">
              <a:spcBef>
                <a:spcPts val="1000"/>
              </a:spcBef>
              <a:buNone/>
            </a:pPr>
            <a:r>
              <a:rPr lang="en-GB" sz="5300" dirty="0" smtClean="0">
                <a:latin typeface="Algerian" pitchFamily="82" charset="0"/>
              </a:rPr>
              <a:t>My heart, my life, </a:t>
            </a:r>
            <a:r>
              <a:rPr lang="en-GB" sz="5300" dirty="0" smtClean="0">
                <a:latin typeface="Algerian" pitchFamily="82" charset="0"/>
              </a:rPr>
              <a:t>          my </a:t>
            </a:r>
            <a:r>
              <a:rPr lang="en-GB" sz="5300" dirty="0" smtClean="0">
                <a:latin typeface="Algerian" pitchFamily="82" charset="0"/>
              </a:rPr>
              <a:t>all I bring</a:t>
            </a:r>
            <a:endParaRPr lang="en-US" sz="5300" dirty="0" smtClean="0">
              <a:latin typeface="Algerian" pitchFamily="82" charset="0"/>
            </a:endParaRPr>
          </a:p>
          <a:p>
            <a:pPr algn="ctr">
              <a:spcBef>
                <a:spcPts val="1000"/>
              </a:spcBef>
              <a:buNone/>
            </a:pPr>
            <a:r>
              <a:rPr lang="en-GB" sz="5300" dirty="0" smtClean="0">
                <a:latin typeface="Algerian" pitchFamily="82" charset="0"/>
              </a:rPr>
              <a:t>To </a:t>
            </a:r>
            <a:r>
              <a:rPr lang="en-GB" sz="5300" dirty="0" smtClean="0">
                <a:latin typeface="Algerian" pitchFamily="82" charset="0"/>
              </a:rPr>
              <a:t>Christ who </a:t>
            </a:r>
            <a:r>
              <a:rPr lang="en-GB" sz="5300" dirty="0" smtClean="0">
                <a:latin typeface="Algerian" pitchFamily="82" charset="0"/>
              </a:rPr>
              <a:t>              loves </a:t>
            </a:r>
            <a:r>
              <a:rPr lang="en-GB" sz="5300" dirty="0" smtClean="0">
                <a:latin typeface="Algerian" pitchFamily="82" charset="0"/>
              </a:rPr>
              <a:t>me so;</a:t>
            </a:r>
            <a:endParaRPr lang="en-US" sz="5300" dirty="0" smtClean="0">
              <a:latin typeface="Algerian" pitchFamily="82" charset="0"/>
            </a:endParaRPr>
          </a:p>
          <a:p>
            <a:pPr algn="ctr">
              <a:spcBef>
                <a:spcPts val="1000"/>
              </a:spcBef>
              <a:buNone/>
            </a:pPr>
            <a:r>
              <a:rPr lang="en-GB" sz="5300" dirty="0" smtClean="0">
                <a:latin typeface="Algerian" pitchFamily="82" charset="0"/>
              </a:rPr>
              <a:t>He </a:t>
            </a:r>
            <a:r>
              <a:rPr lang="en-GB" sz="5300" dirty="0" smtClean="0">
                <a:latin typeface="Algerian" pitchFamily="82" charset="0"/>
              </a:rPr>
              <a:t>is my master, </a:t>
            </a:r>
            <a:r>
              <a:rPr lang="en-GB" sz="5300" dirty="0" smtClean="0">
                <a:latin typeface="Algerian" pitchFamily="82" charset="0"/>
              </a:rPr>
              <a:t>         Lord</a:t>
            </a:r>
            <a:r>
              <a:rPr lang="en-GB" sz="5300" dirty="0" smtClean="0">
                <a:latin typeface="Algerian" pitchFamily="82" charset="0"/>
              </a:rPr>
              <a:t>, and King,</a:t>
            </a:r>
            <a:endParaRPr lang="en-US" sz="5300" dirty="0" smtClean="0">
              <a:latin typeface="Algerian" pitchFamily="82" charset="0"/>
            </a:endParaRPr>
          </a:p>
          <a:p>
            <a:pPr algn="ctr">
              <a:spcBef>
                <a:spcPts val="1000"/>
              </a:spcBef>
              <a:buNone/>
            </a:pPr>
            <a:r>
              <a:rPr lang="en-GB" sz="5300" dirty="0" smtClean="0">
                <a:latin typeface="Algerian" pitchFamily="82" charset="0"/>
              </a:rPr>
              <a:t>Wherever </a:t>
            </a:r>
            <a:r>
              <a:rPr lang="en-GB" sz="5300" dirty="0" smtClean="0">
                <a:latin typeface="Algerian" pitchFamily="82" charset="0"/>
              </a:rPr>
              <a:t>He leads </a:t>
            </a:r>
            <a:r>
              <a:rPr lang="en-GB" sz="5300" dirty="0" smtClean="0">
                <a:latin typeface="Algerian" pitchFamily="82" charset="0"/>
              </a:rPr>
              <a:t>      I’ll </a:t>
            </a:r>
            <a:r>
              <a:rPr lang="en-GB" sz="5300" dirty="0" smtClean="0">
                <a:latin typeface="Algerian" pitchFamily="82" charset="0"/>
              </a:rPr>
              <a:t>go</a:t>
            </a:r>
            <a:r>
              <a:rPr lang="en-GB" sz="5300" dirty="0" smtClean="0">
                <a:latin typeface="Algerian" pitchFamily="82" charset="0"/>
              </a:rPr>
              <a:t>.</a:t>
            </a:r>
            <a:r>
              <a:rPr lang="en-GB" sz="5300" dirty="0" smtClean="0">
                <a:latin typeface="Algerian" pitchFamily="82" charset="0"/>
              </a:rPr>
              <a:t> </a:t>
            </a:r>
            <a:endParaRPr lang="en-US" sz="53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15416"/>
            <a:ext cx="9144000" cy="700201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800" b="1" i="1" dirty="0" smtClean="0"/>
              <a:t>Wherever He leads I’ll go,</a:t>
            </a:r>
            <a:endParaRPr lang="en-US" sz="5800" dirty="0" smtClean="0"/>
          </a:p>
          <a:p>
            <a:pPr algn="ctr">
              <a:buNone/>
            </a:pPr>
            <a:r>
              <a:rPr lang="en-GB" sz="5800" b="1" i="1" dirty="0" smtClean="0"/>
              <a:t>Wherever </a:t>
            </a:r>
            <a:r>
              <a:rPr lang="en-GB" sz="5800" b="1" i="1" dirty="0" smtClean="0"/>
              <a:t>he leads I’ll go,</a:t>
            </a:r>
            <a:endParaRPr lang="en-US" sz="5800" dirty="0" smtClean="0"/>
          </a:p>
          <a:p>
            <a:pPr algn="ctr">
              <a:buNone/>
            </a:pPr>
            <a:r>
              <a:rPr lang="en-GB" sz="5800" b="1" i="1" dirty="0" smtClean="0"/>
              <a:t>I’ll </a:t>
            </a:r>
            <a:r>
              <a:rPr lang="en-GB" sz="5800" b="1" i="1" dirty="0" smtClean="0"/>
              <a:t>follow my Christ </a:t>
            </a:r>
            <a:r>
              <a:rPr lang="en-GB" sz="5800" b="1" i="1" dirty="0" smtClean="0"/>
              <a:t>    who </a:t>
            </a:r>
            <a:r>
              <a:rPr lang="en-GB" sz="5800" b="1" i="1" dirty="0" smtClean="0"/>
              <a:t>loves me so,</a:t>
            </a:r>
            <a:endParaRPr lang="en-US" sz="5800" dirty="0" smtClean="0"/>
          </a:p>
          <a:p>
            <a:pPr algn="ctr">
              <a:buNone/>
            </a:pPr>
            <a:r>
              <a:rPr lang="en-GB" sz="5800" b="1" i="1" dirty="0" smtClean="0"/>
              <a:t>Wherever </a:t>
            </a:r>
            <a:r>
              <a:rPr lang="en-GB" sz="5800" b="1" i="1" dirty="0" smtClean="0"/>
              <a:t>He leads I’ll go.</a:t>
            </a:r>
            <a:endParaRPr lang="en-US" sz="5800" dirty="0"/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2803</TotalTime>
  <Words>239</Words>
  <Application>Microsoft Office PowerPoint</Application>
  <PresentationFormat>On-screen Show (4:3)</PresentationFormat>
  <Paragraphs>34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cross</vt:lpstr>
      <vt:lpstr>  Gospel  Hymns  and  Songs  88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CBN</cp:lastModifiedBy>
  <cp:revision>150</cp:revision>
  <dcterms:created xsi:type="dcterms:W3CDTF">2012-08-25T10:40:27Z</dcterms:created>
  <dcterms:modified xsi:type="dcterms:W3CDTF">2014-02-12T17:45:31Z</dcterms:modified>
</cp:coreProperties>
</file>