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1" r:id="rId2"/>
    <p:sldId id="298" r:id="rId3"/>
    <p:sldId id="304" r:id="rId4"/>
    <p:sldId id="299" r:id="rId5"/>
    <p:sldId id="305" r:id="rId6"/>
    <p:sldId id="300" r:id="rId7"/>
    <p:sldId id="310" r:id="rId8"/>
    <p:sldId id="306" r:id="rId9"/>
    <p:sldId id="307" r:id="rId10"/>
    <p:sldId id="302" r:id="rId11"/>
    <p:sldId id="311" r:id="rId12"/>
    <p:sldId id="308" r:id="rId13"/>
    <p:sldId id="309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10" autoAdjust="0"/>
    <p:restoredTop sz="94660"/>
  </p:normalViewPr>
  <p:slideViewPr>
    <p:cSldViewPr>
      <p:cViewPr>
        <p:scale>
          <a:sx n="63" d="100"/>
          <a:sy n="63" d="100"/>
        </p:scale>
        <p:origin x="-1518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8B715-69CB-46C6-A13C-0034422E39C9}" type="datetimeFigureOut">
              <a:rPr lang="en-GB" smtClean="0"/>
              <a:pPr/>
              <a:t>10/09/2018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9605B-448C-4824-924C-D39A879C339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92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605B-448C-4824-924C-D39A879C3392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605B-448C-4824-924C-D39A879C3392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605B-448C-4824-924C-D39A879C3392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605B-448C-4824-924C-D39A879C3392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605B-448C-4824-924C-D39A879C3392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605B-448C-4824-924C-D39A879C3392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605B-448C-4824-924C-D39A879C3392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605B-448C-4824-924C-D39A879C3392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605B-448C-4824-924C-D39A879C3392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605B-448C-4824-924C-D39A879C3392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605B-448C-4824-924C-D39A879C3392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605B-448C-4824-924C-D39A879C3392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605B-448C-4824-924C-D39A879C3392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06362"/>
            <a:ext cx="8382000" cy="1554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Gospel Hymns and Songs </a:t>
            </a:r>
            <a:r>
              <a:rPr lang="en-US" sz="10700" b="1" dirty="0" smtClean="0">
                <a:latin typeface="Comic Sans MS" pitchFamily="66" charset="0"/>
              </a:rPr>
              <a:t>9</a:t>
            </a:r>
            <a:endParaRPr lang="en-US" sz="88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45365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0000" dirty="0" smtClean="0">
                <a:latin typeface="Algerian" pitchFamily="82" charset="0"/>
              </a:rPr>
              <a:t>Great is thy faithfulness</a:t>
            </a:r>
            <a:endParaRPr lang="en-US" sz="10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08095"/>
      </p:ext>
    </p:extLst>
  </p:cSld>
  <p:clrMapOvr>
    <a:masterClrMapping/>
  </p:clrMapOvr>
  <p:transition spd="med" advClick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7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62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000" dirty="0" smtClean="0">
                <a:latin typeface="Algerian" pitchFamily="82" charset="0"/>
              </a:rPr>
              <a:t>Pardon for sin and a peace that </a:t>
            </a:r>
            <a:r>
              <a:rPr lang="en-GB" sz="7000" dirty="0" err="1" smtClean="0">
                <a:latin typeface="Algerian" pitchFamily="82" charset="0"/>
              </a:rPr>
              <a:t>endureth</a:t>
            </a:r>
            <a:r>
              <a:rPr lang="en-GB" sz="7000" dirty="0" smtClean="0">
                <a:latin typeface="Algerian" pitchFamily="82" charset="0"/>
              </a:rPr>
              <a:t>,</a:t>
            </a:r>
            <a:endParaRPr lang="en-US" sz="7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000" dirty="0" smtClean="0">
                <a:latin typeface="Algerian" pitchFamily="82" charset="0"/>
              </a:rPr>
              <a:t>Thine own dear presence to cheer and to guide;</a:t>
            </a:r>
            <a:endParaRPr lang="en-US" sz="70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62"/>
            <a:ext cx="9144000" cy="70723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6700" dirty="0" smtClean="0">
                <a:latin typeface="Algerian" pitchFamily="82" charset="0"/>
              </a:rPr>
              <a:t>Strength for today </a:t>
            </a:r>
            <a:r>
              <a:rPr lang="en-GB" sz="6700" smtClean="0">
                <a:latin typeface="Algerian" pitchFamily="82" charset="0"/>
              </a:rPr>
              <a:t>and bright </a:t>
            </a:r>
            <a:r>
              <a:rPr lang="en-GB" sz="6700" dirty="0" smtClean="0">
                <a:latin typeface="Algerian" pitchFamily="82" charset="0"/>
              </a:rPr>
              <a:t>hope for tomorrow,</a:t>
            </a:r>
            <a:endParaRPr lang="en-US" sz="67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6700" dirty="0" smtClean="0">
                <a:latin typeface="Algerian" pitchFamily="82" charset="0"/>
              </a:rPr>
              <a:t>Blessings all mine, with ten  thousands beside!</a:t>
            </a:r>
            <a:endParaRPr lang="en-US" sz="67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0"/>
            <a:ext cx="9144000" cy="66913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7000" b="1" dirty="0" smtClean="0">
                <a:latin typeface="+mj-lt"/>
              </a:rPr>
              <a:t>“Great is Thy faithfulness!</a:t>
            </a:r>
            <a:endParaRPr lang="en-US" sz="7000" b="1" dirty="0" smtClean="0">
              <a:latin typeface="+mj-lt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7000" b="1" dirty="0" smtClean="0">
                <a:latin typeface="+mj-lt"/>
              </a:rPr>
              <a:t>Great is Thy faithfulness!”</a:t>
            </a:r>
            <a:endParaRPr lang="en-US" sz="7000" b="1" dirty="0" smtClean="0">
              <a:latin typeface="+mj-lt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7000" b="1" dirty="0" smtClean="0">
                <a:latin typeface="+mj-lt"/>
              </a:rPr>
              <a:t>Morning by morning new mercies I see;</a:t>
            </a:r>
            <a:endParaRPr lang="en-US" sz="7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0"/>
            <a:ext cx="9144000" cy="6691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b="1" dirty="0" smtClean="0">
                <a:latin typeface="+mj-lt"/>
              </a:rPr>
              <a:t>All I have needed Thy hand hath provided</a:t>
            </a:r>
            <a:endParaRPr lang="en-US" sz="7200" dirty="0" smtClean="0">
              <a:latin typeface="+mj-lt"/>
            </a:endParaRPr>
          </a:p>
          <a:p>
            <a:pPr algn="ctr">
              <a:buNone/>
            </a:pPr>
            <a:r>
              <a:rPr lang="en-GB" sz="7200" b="1" dirty="0" smtClean="0">
                <a:latin typeface="+mj-lt"/>
              </a:rPr>
              <a:t>“Great is Thy faithfulness,”  Lord, unto me!</a:t>
            </a:r>
            <a:endParaRPr lang="en-US" sz="7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52400"/>
            <a:ext cx="9144000" cy="70723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7000" dirty="0" smtClean="0">
                <a:latin typeface="Algerian" pitchFamily="82" charset="0"/>
              </a:rPr>
              <a:t>“Great is Thy faithfulness,”       O God my Father!</a:t>
            </a:r>
            <a:endParaRPr lang="en-US" sz="70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7000" dirty="0" smtClean="0">
                <a:latin typeface="Algerian" pitchFamily="82" charset="0"/>
              </a:rPr>
              <a:t>There is no shadow of turning with Thee;</a:t>
            </a:r>
            <a:endParaRPr lang="en-US" sz="7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52400"/>
            <a:ext cx="9144000" cy="70723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7000" dirty="0" smtClean="0">
                <a:latin typeface="Algerian" pitchFamily="82" charset="0"/>
              </a:rPr>
              <a:t>Thou </a:t>
            </a:r>
            <a:r>
              <a:rPr lang="en-GB" sz="7000" dirty="0" err="1" smtClean="0">
                <a:latin typeface="Algerian" pitchFamily="82" charset="0"/>
              </a:rPr>
              <a:t>changest</a:t>
            </a:r>
            <a:r>
              <a:rPr lang="en-GB" sz="7000" dirty="0" smtClean="0">
                <a:latin typeface="Algerian" pitchFamily="82" charset="0"/>
              </a:rPr>
              <a:t> not, Thy compassions, they fail not,</a:t>
            </a:r>
            <a:endParaRPr lang="en-US" sz="70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7300" dirty="0" smtClean="0">
                <a:latin typeface="Algerian" pitchFamily="82" charset="0"/>
              </a:rPr>
              <a:t>As Thou hast been Thou forever wilt be. </a:t>
            </a:r>
            <a:endParaRPr lang="en-US" sz="73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0"/>
            <a:ext cx="9144000" cy="66913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7000" b="1" dirty="0" smtClean="0">
                <a:latin typeface="+mj-lt"/>
              </a:rPr>
              <a:t>“Great is Thy faithfulness!</a:t>
            </a:r>
            <a:endParaRPr lang="en-US" sz="7000" b="1" dirty="0" smtClean="0">
              <a:latin typeface="+mj-lt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7000" b="1" dirty="0" smtClean="0">
                <a:latin typeface="+mj-lt"/>
              </a:rPr>
              <a:t>Great is Thy faithfulness!”</a:t>
            </a:r>
            <a:endParaRPr lang="en-US" sz="7000" b="1" dirty="0" smtClean="0">
              <a:latin typeface="+mj-lt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7000" b="1" dirty="0" smtClean="0">
                <a:latin typeface="+mj-lt"/>
              </a:rPr>
              <a:t>Morning by morning new mercies I see;</a:t>
            </a:r>
            <a:endParaRPr lang="en-US" sz="7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0"/>
            <a:ext cx="9144000" cy="6691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b="1" dirty="0" smtClean="0">
                <a:latin typeface="+mj-lt"/>
              </a:rPr>
              <a:t>All I have needed Thy hand hath provided</a:t>
            </a:r>
            <a:endParaRPr lang="en-US" sz="7200" dirty="0" smtClean="0">
              <a:latin typeface="+mj-lt"/>
            </a:endParaRPr>
          </a:p>
          <a:p>
            <a:pPr algn="ctr">
              <a:buNone/>
            </a:pPr>
            <a:r>
              <a:rPr lang="en-GB" sz="7200" b="1" dirty="0" smtClean="0">
                <a:latin typeface="+mj-lt"/>
              </a:rPr>
              <a:t>“Great is Thy faithfulness,”  Lord, unto me!</a:t>
            </a:r>
            <a:endParaRPr lang="en-US" sz="7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62"/>
            <a:ext cx="9144000" cy="70723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7000" dirty="0" smtClean="0">
                <a:latin typeface="Algerian" pitchFamily="82" charset="0"/>
              </a:rPr>
              <a:t>Summer and winter; and spring time and harvest, </a:t>
            </a:r>
            <a:endParaRPr lang="en-US" sz="70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7000" dirty="0" smtClean="0">
                <a:latin typeface="Algerian" pitchFamily="82" charset="0"/>
              </a:rPr>
              <a:t>Sun, moon and stars in their courses above,</a:t>
            </a:r>
            <a:endParaRPr lang="en-US" sz="7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62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Join with all nature in manifold witness,</a:t>
            </a:r>
            <a:endParaRPr lang="en-US" sz="7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To Thy great faithfulness, mercy and love.</a:t>
            </a:r>
            <a:endParaRPr lang="en-US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0"/>
            <a:ext cx="9144000" cy="66913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7000" b="1" dirty="0" smtClean="0">
                <a:latin typeface="+mj-lt"/>
              </a:rPr>
              <a:t>“Great is Thy faithfulness!</a:t>
            </a:r>
            <a:endParaRPr lang="en-US" sz="7000" b="1" dirty="0" smtClean="0">
              <a:latin typeface="+mj-lt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7000" b="1" dirty="0" smtClean="0">
                <a:latin typeface="+mj-lt"/>
              </a:rPr>
              <a:t>Great is Thy faithfulness!”</a:t>
            </a:r>
            <a:endParaRPr lang="en-US" sz="7000" b="1" dirty="0" smtClean="0">
              <a:latin typeface="+mj-lt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7000" b="1" dirty="0" smtClean="0">
                <a:latin typeface="+mj-lt"/>
              </a:rPr>
              <a:t>Morning by morning new mercies I see;</a:t>
            </a:r>
            <a:endParaRPr lang="en-US" sz="7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0"/>
            <a:ext cx="9144000" cy="6691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b="1" dirty="0" smtClean="0">
                <a:latin typeface="+mj-lt"/>
              </a:rPr>
              <a:t>All I have needed Thy hand hath provided</a:t>
            </a:r>
            <a:endParaRPr lang="en-US" sz="7200" dirty="0" smtClean="0">
              <a:latin typeface="+mj-lt"/>
            </a:endParaRPr>
          </a:p>
          <a:p>
            <a:pPr algn="ctr">
              <a:buNone/>
            </a:pPr>
            <a:r>
              <a:rPr lang="en-GB" sz="7200" b="1" dirty="0" smtClean="0">
                <a:latin typeface="+mj-lt"/>
              </a:rPr>
              <a:t>“Great is Thy faithfulness,”  Lord, unto me!</a:t>
            </a:r>
            <a:endParaRPr lang="en-US" sz="7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1232</TotalTime>
  <Words>250</Words>
  <Application>Microsoft Office PowerPoint</Application>
  <PresentationFormat>On-screen Show (4:3)</PresentationFormat>
  <Paragraphs>42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cross</vt:lpstr>
      <vt:lpstr>Gospel Hymns and Songs 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180</cp:revision>
  <dcterms:created xsi:type="dcterms:W3CDTF">2012-08-25T10:40:27Z</dcterms:created>
  <dcterms:modified xsi:type="dcterms:W3CDTF">2018-09-10T17:27:45Z</dcterms:modified>
</cp:coreProperties>
</file>