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36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90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latin typeface="Algerian" pitchFamily="82" charset="0"/>
              </a:rPr>
              <a:t>O </a:t>
            </a:r>
            <a:r>
              <a:rPr lang="en-GB" sz="8000" b="1" dirty="0" smtClean="0">
                <a:latin typeface="Algerian" pitchFamily="82" charset="0"/>
              </a:rPr>
              <a:t>love that wilt not let me go</a:t>
            </a:r>
            <a:endParaRPr lang="en-US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500" dirty="0" smtClean="0"/>
              <a:t>O Love that wilt not me go, </a:t>
            </a:r>
            <a:endParaRPr lang="en-US" sz="5500" dirty="0" smtClean="0"/>
          </a:p>
          <a:p>
            <a:pPr algn="ctr">
              <a:buNone/>
            </a:pPr>
            <a:r>
              <a:rPr lang="en-GB" sz="5500" dirty="0" smtClean="0"/>
              <a:t>I rest my weary soul in Thee:</a:t>
            </a:r>
            <a:endParaRPr lang="en-US" sz="5500" dirty="0" smtClean="0"/>
          </a:p>
          <a:p>
            <a:pPr algn="ctr">
              <a:buNone/>
            </a:pPr>
            <a:r>
              <a:rPr lang="en-GB" sz="5500" dirty="0" smtClean="0"/>
              <a:t>I give Thee back                the life I owe,</a:t>
            </a:r>
            <a:endParaRPr lang="en-US" sz="5500" dirty="0" smtClean="0"/>
          </a:p>
          <a:p>
            <a:pPr algn="ctr">
              <a:buNone/>
            </a:pPr>
            <a:r>
              <a:rPr lang="en-GB" sz="5500" dirty="0" smtClean="0"/>
              <a:t>That in Thine ocean    depths its flow</a:t>
            </a:r>
            <a:endParaRPr lang="en-US" sz="5500" dirty="0" smtClean="0"/>
          </a:p>
          <a:p>
            <a:pPr algn="ctr">
              <a:buNone/>
            </a:pPr>
            <a:r>
              <a:rPr lang="en-GB" sz="5500" dirty="0" smtClean="0"/>
              <a:t>May richer; fuller be.</a:t>
            </a:r>
            <a:endParaRPr lang="en-US" sz="55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900" dirty="0" smtClean="0"/>
              <a:t>O Light that </a:t>
            </a:r>
            <a:r>
              <a:rPr lang="en-GB" sz="4900" dirty="0" err="1" smtClean="0"/>
              <a:t>follow’st</a:t>
            </a:r>
            <a:r>
              <a:rPr lang="en-GB" sz="4900" dirty="0" smtClean="0"/>
              <a:t> all my way,</a:t>
            </a:r>
            <a:endParaRPr lang="en-US" sz="4900" dirty="0" smtClean="0"/>
          </a:p>
          <a:p>
            <a:pPr algn="ctr">
              <a:buNone/>
            </a:pPr>
            <a:r>
              <a:rPr lang="en-GB" sz="4900" dirty="0" smtClean="0"/>
              <a:t>I </a:t>
            </a:r>
            <a:r>
              <a:rPr lang="en-GB" sz="4900" dirty="0" smtClean="0"/>
              <a:t>yield my </a:t>
            </a:r>
            <a:r>
              <a:rPr lang="en-GB" sz="4900" dirty="0" err="1" smtClean="0"/>
              <a:t>flick’ring</a:t>
            </a:r>
            <a:r>
              <a:rPr lang="en-GB" sz="4900" dirty="0" smtClean="0"/>
              <a:t>               </a:t>
            </a:r>
            <a:r>
              <a:rPr lang="en-GB" sz="4900" dirty="0" smtClean="0"/>
              <a:t>torch to Thee:</a:t>
            </a:r>
            <a:endParaRPr lang="en-US" sz="4900" dirty="0" smtClean="0"/>
          </a:p>
          <a:p>
            <a:pPr algn="ctr">
              <a:buNone/>
            </a:pPr>
            <a:r>
              <a:rPr lang="en-GB" sz="4900" dirty="0" smtClean="0"/>
              <a:t>  My </a:t>
            </a:r>
            <a:r>
              <a:rPr lang="en-GB" sz="4900" dirty="0" smtClean="0"/>
              <a:t>heart restores </a:t>
            </a:r>
            <a:r>
              <a:rPr lang="en-GB" sz="4900" dirty="0" smtClean="0"/>
              <a:t>                    its </a:t>
            </a:r>
            <a:r>
              <a:rPr lang="en-GB" sz="4900" dirty="0" err="1" smtClean="0"/>
              <a:t>borrow’d</a:t>
            </a:r>
            <a:r>
              <a:rPr lang="en-GB" sz="4900" dirty="0" smtClean="0"/>
              <a:t> ray,</a:t>
            </a:r>
            <a:endParaRPr lang="en-US" sz="4900" dirty="0" smtClean="0"/>
          </a:p>
          <a:p>
            <a:pPr algn="ctr">
              <a:buNone/>
            </a:pPr>
            <a:r>
              <a:rPr lang="en-GB" sz="4900" dirty="0" smtClean="0"/>
              <a:t> That </a:t>
            </a:r>
            <a:r>
              <a:rPr lang="en-GB" sz="4900" dirty="0" smtClean="0"/>
              <a:t>in Thy sunshine’s </a:t>
            </a:r>
            <a:r>
              <a:rPr lang="en-GB" sz="4900" dirty="0" smtClean="0"/>
              <a:t>       blaze </a:t>
            </a:r>
            <a:r>
              <a:rPr lang="en-GB" sz="4900" dirty="0" smtClean="0"/>
              <a:t>its day</a:t>
            </a:r>
            <a:endParaRPr lang="en-US" sz="4900" dirty="0" smtClean="0"/>
          </a:p>
          <a:p>
            <a:pPr algn="ctr">
              <a:buNone/>
            </a:pPr>
            <a:r>
              <a:rPr lang="en-GB" sz="4900" dirty="0" smtClean="0"/>
              <a:t>May </a:t>
            </a:r>
            <a:r>
              <a:rPr lang="en-GB" sz="4900" dirty="0" smtClean="0"/>
              <a:t>brighter, fairer be.</a:t>
            </a:r>
            <a:endParaRPr lang="en-US" sz="49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950" dirty="0" smtClean="0"/>
              <a:t>O </a:t>
            </a:r>
            <a:r>
              <a:rPr lang="en-GB" sz="4950" dirty="0" smtClean="0"/>
              <a:t>Joy that </a:t>
            </a:r>
            <a:r>
              <a:rPr lang="en-GB" sz="4950" dirty="0" err="1" smtClean="0"/>
              <a:t>seekest</a:t>
            </a:r>
            <a:r>
              <a:rPr lang="en-GB" sz="4950" dirty="0" smtClean="0"/>
              <a:t> </a:t>
            </a:r>
            <a:r>
              <a:rPr lang="en-GB" sz="4950" dirty="0" smtClean="0"/>
              <a:t>                me </a:t>
            </a:r>
            <a:r>
              <a:rPr lang="en-GB" sz="4950" dirty="0" smtClean="0"/>
              <a:t>through pain,</a:t>
            </a:r>
            <a:endParaRPr lang="en-US" sz="4950" dirty="0" smtClean="0"/>
          </a:p>
          <a:p>
            <a:pPr algn="ctr">
              <a:buNone/>
            </a:pPr>
            <a:r>
              <a:rPr lang="en-GB" sz="4950" dirty="0" smtClean="0"/>
              <a:t>I </a:t>
            </a:r>
            <a:r>
              <a:rPr lang="en-GB" sz="4950" dirty="0" smtClean="0"/>
              <a:t>cannot close </a:t>
            </a:r>
            <a:r>
              <a:rPr lang="en-GB" sz="4950" dirty="0" smtClean="0"/>
              <a:t>                        my </a:t>
            </a:r>
            <a:r>
              <a:rPr lang="en-GB" sz="4950" dirty="0" smtClean="0"/>
              <a:t>heart to Thee:</a:t>
            </a:r>
            <a:endParaRPr lang="en-US" sz="4950" dirty="0" smtClean="0"/>
          </a:p>
          <a:p>
            <a:pPr algn="ctr">
              <a:buNone/>
            </a:pPr>
            <a:r>
              <a:rPr lang="en-GB" sz="4950" dirty="0" smtClean="0"/>
              <a:t>I </a:t>
            </a:r>
            <a:r>
              <a:rPr lang="en-GB" sz="4950" dirty="0" smtClean="0"/>
              <a:t>trace the rainbow </a:t>
            </a:r>
            <a:r>
              <a:rPr lang="en-GB" sz="4950" dirty="0" smtClean="0"/>
              <a:t>          through </a:t>
            </a:r>
            <a:r>
              <a:rPr lang="en-GB" sz="4950" dirty="0" smtClean="0"/>
              <a:t>the rain,</a:t>
            </a:r>
            <a:endParaRPr lang="en-US" sz="4950" dirty="0" smtClean="0"/>
          </a:p>
          <a:p>
            <a:pPr algn="ctr">
              <a:buNone/>
            </a:pPr>
            <a:r>
              <a:rPr lang="en-GB" sz="4950" dirty="0" smtClean="0"/>
              <a:t>And </a:t>
            </a:r>
            <a:r>
              <a:rPr lang="en-GB" sz="4950" dirty="0" smtClean="0"/>
              <a:t>feel the promise is not vain,</a:t>
            </a:r>
            <a:endParaRPr lang="en-US" sz="4950" dirty="0" smtClean="0"/>
          </a:p>
          <a:p>
            <a:pPr algn="ctr">
              <a:buNone/>
            </a:pPr>
            <a:r>
              <a:rPr lang="en-GB" sz="4950" dirty="0" smtClean="0"/>
              <a:t>That </a:t>
            </a:r>
            <a:r>
              <a:rPr lang="en-GB" sz="4950" dirty="0" smtClean="0"/>
              <a:t>morn shall tearless be</a:t>
            </a:r>
            <a:r>
              <a:rPr lang="en-GB" sz="4950" dirty="0" smtClean="0"/>
              <a:t>.</a:t>
            </a:r>
            <a:r>
              <a:rPr lang="en-GB" sz="4950" dirty="0" smtClean="0"/>
              <a:t> </a:t>
            </a:r>
            <a:endParaRPr lang="en-US" sz="495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O Cross that </a:t>
            </a:r>
            <a:r>
              <a:rPr lang="en-GB" sz="5200" dirty="0" err="1" smtClean="0"/>
              <a:t>liftest</a:t>
            </a:r>
            <a:r>
              <a:rPr lang="en-GB" sz="5200" dirty="0" smtClean="0"/>
              <a:t> </a:t>
            </a:r>
            <a:r>
              <a:rPr lang="en-GB" sz="5200" dirty="0" smtClean="0"/>
              <a:t>               up </a:t>
            </a:r>
            <a:r>
              <a:rPr lang="en-GB" sz="5200" dirty="0" smtClean="0"/>
              <a:t>my head,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I </a:t>
            </a:r>
            <a:r>
              <a:rPr lang="en-GB" sz="5200" dirty="0" smtClean="0"/>
              <a:t>dare not ask to fly from Thee;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I </a:t>
            </a:r>
            <a:r>
              <a:rPr lang="en-GB" sz="5200" dirty="0" smtClean="0"/>
              <a:t>lay in dust life’s glory dead,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  And </a:t>
            </a:r>
            <a:r>
              <a:rPr lang="en-GB" sz="5200" dirty="0" smtClean="0"/>
              <a:t>from the ground </a:t>
            </a:r>
            <a:r>
              <a:rPr lang="en-GB" sz="5200" dirty="0" smtClean="0"/>
              <a:t>       there </a:t>
            </a:r>
            <a:r>
              <a:rPr lang="en-GB" sz="5200" dirty="0" smtClean="0"/>
              <a:t>blossoms red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Life </a:t>
            </a:r>
            <a:r>
              <a:rPr lang="en-GB" sz="5200" dirty="0" smtClean="0"/>
              <a:t>that shall endless be.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2781</TotalTime>
  <Words>166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cross</vt:lpstr>
      <vt:lpstr>Gospel  Hymns  and  Songs  90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144</cp:revision>
  <dcterms:created xsi:type="dcterms:W3CDTF">2012-08-25T10:40:27Z</dcterms:created>
  <dcterms:modified xsi:type="dcterms:W3CDTF">2014-02-12T17:22:28Z</dcterms:modified>
</cp:coreProperties>
</file>