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2" r:id="rId3"/>
    <p:sldId id="297" r:id="rId4"/>
    <p:sldId id="298" r:id="rId5"/>
    <p:sldId id="304" r:id="rId6"/>
    <p:sldId id="300" r:id="rId7"/>
    <p:sldId id="305" r:id="rId8"/>
    <p:sldId id="302" r:id="rId9"/>
    <p:sldId id="306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396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871745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8141230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213018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31327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44527391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388734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295011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7772199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06958138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752206089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5031190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35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1401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4900" dirty="0" smtClean="0">
                <a:latin typeface="Comic Sans MS" pitchFamily="66" charset="0"/>
              </a:rPr>
              <a:t>Gospel  Hymns  and Songs</a:t>
            </a:r>
            <a:r>
              <a:rPr lang="en-US" sz="4000" dirty="0" smtClean="0">
                <a:latin typeface="Comic Sans MS" pitchFamily="66" charset="0"/>
              </a:rPr>
              <a:t>  </a:t>
            </a:r>
            <a:r>
              <a:rPr lang="en-US" sz="11100" b="1" dirty="0" smtClean="0">
                <a:latin typeface="Comic Sans MS" pitchFamily="66" charset="0"/>
              </a:rPr>
              <a:t>91</a:t>
            </a:r>
            <a:endParaRPr lang="en-US" sz="111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14171"/>
            <a:ext cx="9144000" cy="34829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1500" dirty="0" smtClean="0">
                <a:latin typeface="Algerian" pitchFamily="82" charset="0"/>
              </a:rPr>
              <a:t>Where he leads me </a:t>
            </a:r>
            <a:endParaRPr lang="en-US" sz="11500" dirty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11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37080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7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750" fill="hold">
                                          <p:stCondLst>
                                            <p:cond delay="2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7000900"/>
          </a:xfrm>
        </p:spPr>
        <p:txBody>
          <a:bodyPr>
            <a:noAutofit/>
          </a:bodyPr>
          <a:lstStyle/>
          <a:p>
            <a:pPr algn="ctr">
              <a:spcBef>
                <a:spcPts val="700"/>
              </a:spcBef>
              <a:buNone/>
            </a:pPr>
            <a:r>
              <a:rPr lang="en-GB" sz="5400" dirty="0" smtClean="0">
                <a:latin typeface="Algerian" pitchFamily="82" charset="0"/>
              </a:rPr>
              <a:t>I can hear                          my Saviour calling,</a:t>
            </a:r>
          </a:p>
          <a:p>
            <a:pPr algn="ctr">
              <a:spcBef>
                <a:spcPts val="700"/>
              </a:spcBef>
              <a:buNone/>
            </a:pPr>
            <a:r>
              <a:rPr lang="en-GB" sz="5400" dirty="0" smtClean="0">
                <a:latin typeface="Algerian" pitchFamily="82" charset="0"/>
              </a:rPr>
              <a:t>I can hear                          my Saviour calling,</a:t>
            </a:r>
          </a:p>
          <a:p>
            <a:pPr algn="ctr">
              <a:spcBef>
                <a:spcPts val="700"/>
              </a:spcBef>
              <a:buNone/>
            </a:pPr>
            <a:r>
              <a:rPr lang="en-GB" sz="5400" dirty="0" smtClean="0">
                <a:latin typeface="Algerian" pitchFamily="82" charset="0"/>
              </a:rPr>
              <a:t>I can hear                          my Saviour calling,</a:t>
            </a:r>
          </a:p>
          <a:p>
            <a:pPr algn="ctr">
              <a:spcBef>
                <a:spcPts val="700"/>
              </a:spcBef>
              <a:buNone/>
            </a:pPr>
            <a:r>
              <a:rPr lang="en-GB" sz="5400" dirty="0" smtClean="0">
                <a:latin typeface="Algerian" pitchFamily="82" charset="0"/>
              </a:rPr>
              <a:t>“Take thy cross and follow, follow Me.”</a:t>
            </a:r>
            <a:endParaRPr lang="en-GB" sz="5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07381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786586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5400" b="1" i="1" dirty="0" smtClean="0"/>
              <a:t>Where He leads me              I will follow,</a:t>
            </a:r>
            <a:endParaRPr lang="en-GB" sz="5400" dirty="0" smtClean="0"/>
          </a:p>
          <a:p>
            <a:pPr algn="ctr">
              <a:spcBef>
                <a:spcPts val="600"/>
              </a:spcBef>
              <a:buNone/>
            </a:pPr>
            <a:r>
              <a:rPr lang="en-GB" sz="5400" b="1" i="1" dirty="0" smtClean="0"/>
              <a:t>Where He leads me              I will follow,</a:t>
            </a:r>
            <a:endParaRPr lang="en-GB" sz="5400" dirty="0" smtClean="0"/>
          </a:p>
          <a:p>
            <a:pPr algn="ctr">
              <a:spcBef>
                <a:spcPts val="600"/>
              </a:spcBef>
              <a:buNone/>
            </a:pPr>
            <a:r>
              <a:rPr lang="en-GB" sz="5400" b="1" i="1" dirty="0" smtClean="0"/>
              <a:t>Where He leads me              I will follow,</a:t>
            </a:r>
            <a:endParaRPr lang="en-GB" sz="5400" dirty="0" smtClean="0"/>
          </a:p>
          <a:p>
            <a:pPr algn="ctr">
              <a:spcBef>
                <a:spcPts val="600"/>
              </a:spcBef>
              <a:buNone/>
            </a:pPr>
            <a:r>
              <a:rPr lang="en-GB" sz="5400" b="1" i="1" dirty="0" smtClean="0"/>
              <a:t>I’ll go with Him, with Him all the way.</a:t>
            </a:r>
            <a:endParaRPr lang="en-GB" sz="5400" dirty="0" smtClean="0"/>
          </a:p>
          <a:p>
            <a:pPr algn="ctr">
              <a:spcBef>
                <a:spcPts val="600"/>
              </a:spcBef>
              <a:buNone/>
            </a:pPr>
            <a:r>
              <a:rPr lang="en-GB" sz="5400" dirty="0" smtClean="0"/>
              <a:t> 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xmlns="" val="22007381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500"/>
            <a:ext cx="9144000" cy="7000900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5400" dirty="0" smtClean="0">
                <a:latin typeface="Algerian" pitchFamily="82" charset="0"/>
              </a:rPr>
              <a:t>I’ll go with Him </a:t>
            </a:r>
            <a:r>
              <a:rPr lang="en-GB" sz="5400" dirty="0" smtClean="0">
                <a:latin typeface="Algerian" pitchFamily="82" charset="0"/>
              </a:rPr>
              <a:t>    through </a:t>
            </a:r>
            <a:r>
              <a:rPr lang="en-GB" sz="5400" dirty="0" smtClean="0">
                <a:latin typeface="Algerian" pitchFamily="82" charset="0"/>
              </a:rPr>
              <a:t>the garden,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5400" dirty="0" smtClean="0">
                <a:latin typeface="Algerian" pitchFamily="82" charset="0"/>
              </a:rPr>
              <a:t>I’ll go with Him </a:t>
            </a:r>
            <a:r>
              <a:rPr lang="en-GB" sz="5400" dirty="0" smtClean="0">
                <a:latin typeface="Algerian" pitchFamily="82" charset="0"/>
              </a:rPr>
              <a:t>    through </a:t>
            </a:r>
            <a:r>
              <a:rPr lang="en-GB" sz="5400" dirty="0" smtClean="0">
                <a:latin typeface="Algerian" pitchFamily="82" charset="0"/>
              </a:rPr>
              <a:t>the garden,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5400" dirty="0" smtClean="0">
                <a:latin typeface="Algerian" pitchFamily="82" charset="0"/>
              </a:rPr>
              <a:t>I’ll go with Him </a:t>
            </a:r>
            <a:r>
              <a:rPr lang="en-GB" sz="5400" dirty="0" smtClean="0">
                <a:latin typeface="Algerian" pitchFamily="82" charset="0"/>
              </a:rPr>
              <a:t>    through </a:t>
            </a:r>
            <a:r>
              <a:rPr lang="en-GB" sz="5400" dirty="0" smtClean="0">
                <a:latin typeface="Algerian" pitchFamily="82" charset="0"/>
              </a:rPr>
              <a:t>the garden,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5400" dirty="0" smtClean="0">
                <a:latin typeface="Algerian" pitchFamily="82" charset="0"/>
              </a:rPr>
              <a:t>I’ll go with Him, with Him all  the way.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5400" dirty="0" smtClean="0">
                <a:latin typeface="Algerian" pitchFamily="82" charset="0"/>
              </a:rPr>
              <a:t> </a:t>
            </a:r>
            <a:endParaRPr lang="en-GB" sz="5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07381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786586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5400" b="1" i="1" dirty="0" smtClean="0"/>
              <a:t>Where He leads me              I will follow,</a:t>
            </a:r>
            <a:endParaRPr lang="en-GB" sz="5400" dirty="0" smtClean="0"/>
          </a:p>
          <a:p>
            <a:pPr algn="ctr">
              <a:spcBef>
                <a:spcPts val="600"/>
              </a:spcBef>
              <a:buNone/>
            </a:pPr>
            <a:r>
              <a:rPr lang="en-GB" sz="5400" b="1" i="1" dirty="0" smtClean="0"/>
              <a:t>Where He leads me              I will follow,</a:t>
            </a:r>
            <a:endParaRPr lang="en-GB" sz="5400" dirty="0" smtClean="0"/>
          </a:p>
          <a:p>
            <a:pPr algn="ctr">
              <a:spcBef>
                <a:spcPts val="600"/>
              </a:spcBef>
              <a:buNone/>
            </a:pPr>
            <a:r>
              <a:rPr lang="en-GB" sz="5400" b="1" i="1" dirty="0" smtClean="0"/>
              <a:t>Where He leads me              I will follow,</a:t>
            </a:r>
            <a:endParaRPr lang="en-GB" sz="5400" dirty="0" smtClean="0"/>
          </a:p>
          <a:p>
            <a:pPr algn="ctr">
              <a:spcBef>
                <a:spcPts val="600"/>
              </a:spcBef>
              <a:buNone/>
            </a:pPr>
            <a:r>
              <a:rPr lang="en-GB" sz="5400" b="1" i="1" dirty="0" smtClean="0"/>
              <a:t>I’ll go with Him, with Him all the way.</a:t>
            </a:r>
            <a:endParaRPr lang="en-GB" sz="5400" dirty="0" smtClean="0"/>
          </a:p>
          <a:p>
            <a:pPr algn="ctr">
              <a:spcBef>
                <a:spcPts val="600"/>
              </a:spcBef>
              <a:buNone/>
            </a:pPr>
            <a:r>
              <a:rPr lang="en-GB" sz="5400" dirty="0" smtClean="0"/>
              <a:t> 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xmlns="" val="22007381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7000900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5400" dirty="0" smtClean="0">
                <a:latin typeface="Algerian" pitchFamily="82" charset="0"/>
              </a:rPr>
              <a:t>I’ll go with Him </a:t>
            </a:r>
            <a:r>
              <a:rPr lang="en-GB" sz="5400" dirty="0" smtClean="0">
                <a:latin typeface="Algerian" pitchFamily="82" charset="0"/>
              </a:rPr>
              <a:t>     through </a:t>
            </a:r>
            <a:r>
              <a:rPr lang="en-GB" sz="5400" dirty="0" smtClean="0">
                <a:latin typeface="Algerian" pitchFamily="82" charset="0"/>
              </a:rPr>
              <a:t>the Judgment,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5400" dirty="0" smtClean="0">
                <a:latin typeface="Algerian" pitchFamily="82" charset="0"/>
              </a:rPr>
              <a:t>I’ll go with Him </a:t>
            </a:r>
            <a:r>
              <a:rPr lang="en-GB" sz="5400" dirty="0" smtClean="0">
                <a:latin typeface="Algerian" pitchFamily="82" charset="0"/>
              </a:rPr>
              <a:t>    through </a:t>
            </a:r>
            <a:r>
              <a:rPr lang="en-GB" sz="5400" dirty="0" smtClean="0">
                <a:latin typeface="Algerian" pitchFamily="82" charset="0"/>
              </a:rPr>
              <a:t>the Judgment,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5400" dirty="0" smtClean="0">
                <a:latin typeface="Algerian" pitchFamily="82" charset="0"/>
              </a:rPr>
              <a:t>I’ll go with Him </a:t>
            </a:r>
            <a:r>
              <a:rPr lang="en-GB" sz="5400" dirty="0" smtClean="0">
                <a:latin typeface="Algerian" pitchFamily="82" charset="0"/>
              </a:rPr>
              <a:t>    through </a:t>
            </a:r>
            <a:r>
              <a:rPr lang="en-GB" sz="5400" dirty="0" smtClean="0">
                <a:latin typeface="Algerian" pitchFamily="82" charset="0"/>
              </a:rPr>
              <a:t>the Judgment,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5400" dirty="0" smtClean="0">
                <a:latin typeface="Algerian" pitchFamily="82" charset="0"/>
              </a:rPr>
              <a:t>I’ll go with Him, with Him all  the way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5400" dirty="0" smtClean="0">
                <a:latin typeface="Algerian" pitchFamily="82" charset="0"/>
              </a:rPr>
              <a:t> </a:t>
            </a:r>
            <a:endParaRPr lang="en-GB" sz="5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07381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786586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5400" b="1" i="1" dirty="0" smtClean="0"/>
              <a:t>Where He leads me              I will follow,</a:t>
            </a:r>
            <a:endParaRPr lang="en-GB" sz="5400" dirty="0" smtClean="0"/>
          </a:p>
          <a:p>
            <a:pPr algn="ctr">
              <a:spcBef>
                <a:spcPts val="600"/>
              </a:spcBef>
              <a:buNone/>
            </a:pPr>
            <a:r>
              <a:rPr lang="en-GB" sz="5400" b="1" i="1" dirty="0" smtClean="0"/>
              <a:t>Where He leads me              I will follow,</a:t>
            </a:r>
            <a:endParaRPr lang="en-GB" sz="5400" dirty="0" smtClean="0"/>
          </a:p>
          <a:p>
            <a:pPr algn="ctr">
              <a:spcBef>
                <a:spcPts val="600"/>
              </a:spcBef>
              <a:buNone/>
            </a:pPr>
            <a:r>
              <a:rPr lang="en-GB" sz="5400" b="1" i="1" dirty="0" smtClean="0"/>
              <a:t>Where He leads me              I will follow,</a:t>
            </a:r>
            <a:endParaRPr lang="en-GB" sz="5400" dirty="0" smtClean="0"/>
          </a:p>
          <a:p>
            <a:pPr algn="ctr">
              <a:spcBef>
                <a:spcPts val="600"/>
              </a:spcBef>
              <a:buNone/>
            </a:pPr>
            <a:r>
              <a:rPr lang="en-GB" sz="5400" b="1" i="1" dirty="0" smtClean="0"/>
              <a:t>I’ll go with Him, with Him all the way.</a:t>
            </a:r>
            <a:endParaRPr lang="en-GB" sz="5400" dirty="0" smtClean="0"/>
          </a:p>
          <a:p>
            <a:pPr algn="ctr">
              <a:spcBef>
                <a:spcPts val="600"/>
              </a:spcBef>
              <a:buNone/>
            </a:pPr>
            <a:r>
              <a:rPr lang="en-GB" sz="5400" dirty="0" smtClean="0"/>
              <a:t> 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xmlns="" val="22007381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7000900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5400" dirty="0" smtClean="0">
                <a:latin typeface="Algerian" pitchFamily="82" charset="0"/>
              </a:rPr>
              <a:t>He will give </a:t>
            </a:r>
            <a:r>
              <a:rPr lang="en-GB" sz="5400" dirty="0" smtClean="0">
                <a:latin typeface="Algerian" pitchFamily="82" charset="0"/>
              </a:rPr>
              <a:t>me         </a:t>
            </a:r>
            <a:r>
              <a:rPr lang="en-GB" sz="5400" dirty="0" smtClean="0">
                <a:latin typeface="Algerian" pitchFamily="82" charset="0"/>
              </a:rPr>
              <a:t>grace and glory.     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5400" dirty="0" smtClean="0">
                <a:latin typeface="Algerian" pitchFamily="82" charset="0"/>
              </a:rPr>
              <a:t>He will give me </a:t>
            </a:r>
            <a:r>
              <a:rPr lang="en-GB" sz="5400" dirty="0" smtClean="0">
                <a:latin typeface="Algerian" pitchFamily="82" charset="0"/>
              </a:rPr>
              <a:t>        grace </a:t>
            </a:r>
            <a:r>
              <a:rPr lang="en-GB" sz="5400" dirty="0" smtClean="0">
                <a:latin typeface="Algerian" pitchFamily="82" charset="0"/>
              </a:rPr>
              <a:t>and glory.     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5400" dirty="0" smtClean="0">
                <a:latin typeface="Algerian" pitchFamily="82" charset="0"/>
              </a:rPr>
              <a:t>He will give </a:t>
            </a:r>
            <a:r>
              <a:rPr lang="en-GB" sz="5400" dirty="0" smtClean="0">
                <a:latin typeface="Algerian" pitchFamily="82" charset="0"/>
              </a:rPr>
              <a:t>me         </a:t>
            </a:r>
            <a:r>
              <a:rPr lang="en-GB" sz="5400" dirty="0" smtClean="0">
                <a:latin typeface="Algerian" pitchFamily="82" charset="0"/>
              </a:rPr>
              <a:t>grace and glory.     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5400" dirty="0" smtClean="0">
                <a:latin typeface="Algerian" pitchFamily="82" charset="0"/>
              </a:rPr>
              <a:t>And go with Him, with me all  the way.</a:t>
            </a:r>
            <a:endParaRPr lang="en-GB" sz="5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07381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786586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5400" b="1" i="1" dirty="0" smtClean="0"/>
              <a:t>Where He leads me              I will follow,</a:t>
            </a:r>
            <a:endParaRPr lang="en-GB" sz="5400" dirty="0" smtClean="0"/>
          </a:p>
          <a:p>
            <a:pPr algn="ctr">
              <a:spcBef>
                <a:spcPts val="600"/>
              </a:spcBef>
              <a:buNone/>
            </a:pPr>
            <a:r>
              <a:rPr lang="en-GB" sz="5400" b="1" i="1" dirty="0" smtClean="0"/>
              <a:t>Where He leads me              I will follow,</a:t>
            </a:r>
            <a:endParaRPr lang="en-GB" sz="5400" dirty="0" smtClean="0"/>
          </a:p>
          <a:p>
            <a:pPr algn="ctr">
              <a:spcBef>
                <a:spcPts val="600"/>
              </a:spcBef>
              <a:buNone/>
            </a:pPr>
            <a:r>
              <a:rPr lang="en-GB" sz="5400" b="1" i="1" dirty="0" smtClean="0"/>
              <a:t>Where He leads me              I will follow,</a:t>
            </a:r>
            <a:endParaRPr lang="en-GB" sz="5400" dirty="0" smtClean="0"/>
          </a:p>
          <a:p>
            <a:pPr algn="ctr">
              <a:spcBef>
                <a:spcPts val="600"/>
              </a:spcBef>
              <a:buNone/>
            </a:pPr>
            <a:r>
              <a:rPr lang="en-GB" sz="5400" b="1" i="1" dirty="0" smtClean="0"/>
              <a:t>I’ll go with Him, with Him all the way.</a:t>
            </a:r>
            <a:endParaRPr lang="en-GB" sz="5400" dirty="0" smtClean="0"/>
          </a:p>
          <a:p>
            <a:pPr algn="ctr">
              <a:spcBef>
                <a:spcPts val="600"/>
              </a:spcBef>
              <a:buNone/>
            </a:pPr>
            <a:r>
              <a:rPr lang="en-GB" sz="5400" dirty="0" smtClean="0"/>
              <a:t> 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xmlns="" val="22007381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724</TotalTime>
  <Words>284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cross</vt:lpstr>
      <vt:lpstr>Gospel  Hymns  and Songs  91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CBN</cp:lastModifiedBy>
  <cp:revision>110</cp:revision>
  <dcterms:created xsi:type="dcterms:W3CDTF">2012-08-25T10:40:27Z</dcterms:created>
  <dcterms:modified xsi:type="dcterms:W3CDTF">2014-02-14T13:09:14Z</dcterms:modified>
</cp:coreProperties>
</file>