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78" r:id="rId3"/>
    <p:sldId id="286" r:id="rId4"/>
    <p:sldId id="279" r:id="rId5"/>
    <p:sldId id="290" r:id="rId6"/>
    <p:sldId id="280" r:id="rId7"/>
    <p:sldId id="287" r:id="rId8"/>
    <p:sldId id="291" r:id="rId9"/>
    <p:sldId id="292" r:id="rId10"/>
    <p:sldId id="282" r:id="rId11"/>
    <p:sldId id="288" r:id="rId12"/>
    <p:sldId id="293" r:id="rId13"/>
    <p:sldId id="294" r:id="rId14"/>
    <p:sldId id="284" r:id="rId15"/>
    <p:sldId id="289" r:id="rId16"/>
    <p:sldId id="295" r:id="rId17"/>
    <p:sldId id="29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497" autoAdjust="0"/>
    <p:restoredTop sz="94660"/>
  </p:normalViewPr>
  <p:slideViewPr>
    <p:cSldViewPr>
      <p:cViewPr>
        <p:scale>
          <a:sx n="60" d="100"/>
          <a:sy n="60" d="100"/>
        </p:scale>
        <p:origin x="-1566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E61B5-405E-443B-A8B0-A581DA6CDC15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4B727-5C08-4BF6-9584-EFB6A86B7F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4B727-5C08-4BF6-9584-EFB6A86B7F0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60000" contras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91440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 Gospel Hymns and Songs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11100" b="1" dirty="0" smtClean="0">
                <a:latin typeface="Comic Sans MS" pitchFamily="66" charset="0"/>
              </a:rPr>
              <a:t>92</a:t>
            </a:r>
            <a:endParaRPr lang="en-US" sz="111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000" b="1" dirty="0" smtClean="0">
                <a:latin typeface="Algerian" pitchFamily="82" charset="0"/>
              </a:rPr>
              <a:t>I   surrender all</a:t>
            </a:r>
            <a:endParaRPr lang="en-US" sz="11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All to Jesus      I surrender,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Lord, I give myself            to Thee;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100" dirty="0" smtClean="0">
                <a:latin typeface="Algerian" pitchFamily="82" charset="0"/>
              </a:rPr>
              <a:t>Fill me with    Thy love and power,</a:t>
            </a:r>
            <a:endParaRPr lang="en-US" sz="81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8100" dirty="0" smtClean="0">
                <a:latin typeface="Algerian" pitchFamily="82" charset="0"/>
              </a:rPr>
              <a:t>Let Thy blessing            fall on me.</a:t>
            </a:r>
            <a:endParaRPr lang="en-US" sz="81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 </a:t>
            </a:r>
            <a:endParaRPr lang="en-GB" sz="9600" b="1" i="1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I </a:t>
            </a:r>
            <a:r>
              <a:rPr lang="en-GB" sz="9600" b="1" i="1" dirty="0" smtClean="0"/>
              <a:t>surrender all</a:t>
            </a:r>
            <a:r>
              <a:rPr lang="en-GB" sz="9600" b="1" i="1" dirty="0" smtClean="0"/>
              <a:t>, </a:t>
            </a:r>
            <a:r>
              <a:rPr lang="en-GB" sz="9600" b="1" i="1" dirty="0" smtClean="0"/>
              <a:t>I </a:t>
            </a:r>
            <a:r>
              <a:rPr lang="en-GB" sz="9600" b="1" i="1" dirty="0" smtClean="0"/>
              <a:t>surrender all</a:t>
            </a:r>
            <a:r>
              <a:rPr lang="en-GB" sz="9600" b="1" i="1" dirty="0" smtClean="0"/>
              <a:t>;</a:t>
            </a:r>
            <a:endParaRPr lang="en-US" sz="9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All to </a:t>
            </a:r>
            <a:r>
              <a:rPr lang="en-GB" sz="9600" b="1" i="1" dirty="0" smtClean="0"/>
              <a:t>thee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1500" b="1" i="1" dirty="0" smtClean="0"/>
              <a:t>my </a:t>
            </a:r>
            <a:r>
              <a:rPr lang="en-GB" sz="11500" b="1" i="1" dirty="0" smtClean="0"/>
              <a:t>blessed Saviour,</a:t>
            </a:r>
            <a:endParaRPr lang="en-US" sz="11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11500" b="1" i="1" dirty="0" smtClean="0"/>
              <a:t> I surrender all.</a:t>
            </a:r>
            <a:endParaRPr lang="en-US" sz="11500" dirty="0" smtClean="0"/>
          </a:p>
          <a:p>
            <a:pPr algn="ctr">
              <a:spcBef>
                <a:spcPts val="0"/>
              </a:spcBef>
              <a:buNone/>
            </a:pP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All to Jesus       I surrender,</a:t>
            </a:r>
            <a:endParaRPr lang="en-US" sz="85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500" dirty="0" smtClean="0">
                <a:latin typeface="Algerian" pitchFamily="82" charset="0"/>
              </a:rPr>
              <a:t>Now I feel                the sacred flame;</a:t>
            </a:r>
            <a:endParaRPr lang="en-US" sz="8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1462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O </a:t>
            </a:r>
            <a:r>
              <a:rPr lang="en-GB" sz="8800" smtClean="0">
                <a:latin typeface="Algerian" pitchFamily="82" charset="0"/>
              </a:rPr>
              <a:t>the joy         of </a:t>
            </a:r>
            <a:r>
              <a:rPr lang="en-GB" sz="8800" dirty="0" smtClean="0">
                <a:latin typeface="Algerian" pitchFamily="82" charset="0"/>
              </a:rPr>
              <a:t>full salvation!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8800" dirty="0" smtClean="0">
                <a:latin typeface="Algerian" pitchFamily="82" charset="0"/>
              </a:rPr>
              <a:t>Glory, glory to his Name!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 </a:t>
            </a:r>
            <a:endParaRPr lang="en-GB" sz="9600" b="1" i="1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I </a:t>
            </a:r>
            <a:r>
              <a:rPr lang="en-GB" sz="9600" b="1" i="1" dirty="0" smtClean="0"/>
              <a:t>surrender all</a:t>
            </a:r>
            <a:r>
              <a:rPr lang="en-GB" sz="9600" b="1" i="1" dirty="0" smtClean="0"/>
              <a:t>, </a:t>
            </a:r>
            <a:r>
              <a:rPr lang="en-GB" sz="9600" b="1" i="1" dirty="0" smtClean="0"/>
              <a:t>I </a:t>
            </a:r>
            <a:r>
              <a:rPr lang="en-GB" sz="9600" b="1" i="1" dirty="0" smtClean="0"/>
              <a:t>surrender all</a:t>
            </a:r>
            <a:r>
              <a:rPr lang="en-GB" sz="9600" b="1" i="1" dirty="0" smtClean="0"/>
              <a:t>;</a:t>
            </a:r>
            <a:endParaRPr lang="en-US" sz="9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All to </a:t>
            </a:r>
            <a:r>
              <a:rPr lang="en-GB" sz="9600" b="1" i="1" dirty="0" smtClean="0"/>
              <a:t>thee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1500" b="1" i="1" dirty="0" smtClean="0"/>
              <a:t>my </a:t>
            </a:r>
            <a:r>
              <a:rPr lang="en-GB" sz="11500" b="1" i="1" dirty="0" smtClean="0"/>
              <a:t>blessed Saviour,</a:t>
            </a:r>
            <a:endParaRPr lang="en-US" sz="11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11500" b="1" i="1" dirty="0" smtClean="0"/>
              <a:t> I surrender all.</a:t>
            </a:r>
            <a:endParaRPr lang="en-US" sz="11500" dirty="0" smtClean="0"/>
          </a:p>
          <a:p>
            <a:pPr algn="ctr">
              <a:spcBef>
                <a:spcPts val="0"/>
              </a:spcBef>
              <a:buNone/>
            </a:pP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0000" dirty="0" smtClean="0">
                <a:latin typeface="Algerian" pitchFamily="82" charset="0"/>
              </a:rPr>
              <a:t>All to Jesus  I surrender,</a:t>
            </a:r>
            <a:endParaRPr lang="en-US" sz="100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10000" dirty="0" smtClean="0">
                <a:latin typeface="Algerian" pitchFamily="82" charset="0"/>
              </a:rPr>
              <a:t>All to Him I freely give;</a:t>
            </a:r>
            <a:endParaRPr lang="en-US" sz="100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I will ever love and trust Him,</a:t>
            </a:r>
            <a:endParaRPr lang="en-US" sz="8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8800" dirty="0" smtClean="0">
                <a:latin typeface="Algerian" pitchFamily="82" charset="0"/>
              </a:rPr>
              <a:t>In His presence      daily live.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 </a:t>
            </a:r>
            <a:endParaRPr lang="en-GB" sz="9600" b="1" i="1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I </a:t>
            </a:r>
            <a:r>
              <a:rPr lang="en-GB" sz="9600" b="1" i="1" dirty="0" smtClean="0"/>
              <a:t>surrender all</a:t>
            </a:r>
            <a:r>
              <a:rPr lang="en-GB" sz="9600" b="1" i="1" dirty="0" smtClean="0"/>
              <a:t>, </a:t>
            </a:r>
            <a:r>
              <a:rPr lang="en-GB" sz="9600" b="1" i="1" dirty="0" smtClean="0"/>
              <a:t>I </a:t>
            </a:r>
            <a:r>
              <a:rPr lang="en-GB" sz="9600" b="1" i="1" dirty="0" smtClean="0"/>
              <a:t>surrender all</a:t>
            </a:r>
            <a:r>
              <a:rPr lang="en-GB" sz="9600" b="1" i="1" dirty="0" smtClean="0"/>
              <a:t>;</a:t>
            </a:r>
            <a:endParaRPr lang="en-US" sz="9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All to </a:t>
            </a:r>
            <a:r>
              <a:rPr lang="en-GB" sz="9600" b="1" i="1" dirty="0" smtClean="0"/>
              <a:t>thee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1500" b="1" i="1" dirty="0" smtClean="0"/>
              <a:t>my </a:t>
            </a:r>
            <a:r>
              <a:rPr lang="en-GB" sz="11500" b="1" i="1" dirty="0" smtClean="0"/>
              <a:t>blessed Saviour,</a:t>
            </a:r>
            <a:endParaRPr lang="en-US" sz="11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11500" b="1" i="1" dirty="0" smtClean="0"/>
              <a:t> I surrender all.</a:t>
            </a:r>
            <a:endParaRPr lang="en-US" sz="11500" dirty="0" smtClean="0"/>
          </a:p>
          <a:p>
            <a:pPr algn="ctr">
              <a:spcBef>
                <a:spcPts val="0"/>
              </a:spcBef>
              <a:buNone/>
            </a:pP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lvl="0" algn="ctr">
              <a:spcBef>
                <a:spcPts val="600"/>
              </a:spcBef>
              <a:buNone/>
            </a:pPr>
            <a:r>
              <a:rPr lang="en-GB" sz="9600" dirty="0" smtClean="0">
                <a:latin typeface="Algerian" pitchFamily="82" charset="0"/>
              </a:rPr>
              <a:t>All to Jesus   I surrender,</a:t>
            </a:r>
            <a:endParaRPr lang="en-US" sz="96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9600" dirty="0" smtClean="0">
                <a:latin typeface="Algerian" pitchFamily="82" charset="0"/>
              </a:rPr>
              <a:t>Humbly at His feet I bow;</a:t>
            </a:r>
            <a:endParaRPr lang="en-US" sz="96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8200" dirty="0" smtClean="0">
                <a:latin typeface="Algerian" pitchFamily="82" charset="0"/>
              </a:rPr>
              <a:t>Worldly pleasures        all forsaken,</a:t>
            </a:r>
            <a:endParaRPr lang="en-US" sz="8200" dirty="0" smtClean="0">
              <a:latin typeface="Algerian" pitchFamily="82" charset="0"/>
            </a:endParaRPr>
          </a:p>
          <a:p>
            <a:pPr algn="ctr">
              <a:spcBef>
                <a:spcPts val="600"/>
              </a:spcBef>
              <a:buNone/>
            </a:pPr>
            <a:r>
              <a:rPr lang="en-GB" sz="8200" dirty="0" smtClean="0">
                <a:latin typeface="Algerian" pitchFamily="82" charset="0"/>
              </a:rPr>
              <a:t>  Take me, Jesus,      Take me now.</a:t>
            </a:r>
            <a:endParaRPr lang="en-US" sz="8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 </a:t>
            </a:r>
            <a:endParaRPr lang="en-GB" sz="9600" b="1" i="1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I </a:t>
            </a:r>
            <a:r>
              <a:rPr lang="en-GB" sz="9600" b="1" i="1" dirty="0" smtClean="0"/>
              <a:t>surrender all</a:t>
            </a:r>
            <a:r>
              <a:rPr lang="en-GB" sz="9600" b="1" i="1" dirty="0" smtClean="0"/>
              <a:t>, </a:t>
            </a:r>
            <a:r>
              <a:rPr lang="en-GB" sz="9600" b="1" i="1" dirty="0" smtClean="0"/>
              <a:t>I </a:t>
            </a:r>
            <a:r>
              <a:rPr lang="en-GB" sz="9600" b="1" i="1" dirty="0" smtClean="0"/>
              <a:t>surrender all</a:t>
            </a:r>
            <a:r>
              <a:rPr lang="en-GB" sz="9600" b="1" i="1" dirty="0" smtClean="0"/>
              <a:t>;</a:t>
            </a:r>
            <a:endParaRPr lang="en-US" sz="96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9600" b="1" i="1" dirty="0" smtClean="0"/>
              <a:t>All to </a:t>
            </a:r>
            <a:r>
              <a:rPr lang="en-GB" sz="9600" b="1" i="1" dirty="0" smtClean="0"/>
              <a:t>thee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400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11500" b="1" i="1" dirty="0" smtClean="0"/>
              <a:t>my </a:t>
            </a:r>
            <a:r>
              <a:rPr lang="en-GB" sz="11500" b="1" i="1" dirty="0" smtClean="0"/>
              <a:t>blessed Saviour,</a:t>
            </a:r>
            <a:endParaRPr lang="en-US" sz="115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11500" b="1" i="1" dirty="0" smtClean="0"/>
              <a:t> I surrender all.</a:t>
            </a:r>
            <a:endParaRPr lang="en-US" sz="11500" dirty="0" smtClean="0"/>
          </a:p>
          <a:p>
            <a:pPr algn="ctr">
              <a:spcBef>
                <a:spcPts val="0"/>
              </a:spcBef>
              <a:buNone/>
            </a:pP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5592</TotalTime>
  <Words>221</Words>
  <Application>Microsoft Office PowerPoint</Application>
  <PresentationFormat>On-screen Show (4:3)</PresentationFormat>
  <Paragraphs>55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cross</vt:lpstr>
      <vt:lpstr> Gospel Hymns and Songs  92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hp</cp:lastModifiedBy>
  <cp:revision>214</cp:revision>
  <dcterms:created xsi:type="dcterms:W3CDTF">2012-08-25T10:40:27Z</dcterms:created>
  <dcterms:modified xsi:type="dcterms:W3CDTF">2017-07-01T22:49:45Z</dcterms:modified>
</cp:coreProperties>
</file>