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0" d="100"/>
          <a:sy n="50" d="100"/>
        </p:scale>
        <p:origin x="-52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93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More love to thee</a:t>
            </a:r>
            <a:endParaRPr lang="en-US" sz="12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More love to thee, </a:t>
            </a:r>
            <a:r>
              <a:rPr lang="en-GB" sz="7500" dirty="0" smtClean="0"/>
              <a:t>  O </a:t>
            </a:r>
            <a:r>
              <a:rPr lang="en-GB" sz="7500" dirty="0" smtClean="0"/>
              <a:t>Christ,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More </a:t>
            </a:r>
            <a:r>
              <a:rPr lang="en-GB" sz="7500" dirty="0" smtClean="0"/>
              <a:t>love to Thee!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Hear </a:t>
            </a:r>
            <a:r>
              <a:rPr lang="en-GB" sz="7500" dirty="0" smtClean="0"/>
              <a:t>Thou the prayer I make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On </a:t>
            </a:r>
            <a:r>
              <a:rPr lang="en-GB" sz="7500" dirty="0" smtClean="0"/>
              <a:t>bended knee</a:t>
            </a:r>
            <a:r>
              <a:rPr lang="en-GB" sz="7500" dirty="0" smtClean="0"/>
              <a:t>;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This </a:t>
            </a:r>
            <a:r>
              <a:rPr lang="en-GB" sz="7500" dirty="0" smtClean="0"/>
              <a:t>is my </a:t>
            </a:r>
            <a:r>
              <a:rPr lang="en-GB" sz="7500" dirty="0" smtClean="0"/>
              <a:t>     earnest </a:t>
            </a:r>
            <a:r>
              <a:rPr lang="en-GB" sz="7500" dirty="0" smtClean="0"/>
              <a:t>plea: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More </a:t>
            </a:r>
            <a:r>
              <a:rPr lang="en-GB" sz="7500" dirty="0" smtClean="0"/>
              <a:t>love</a:t>
            </a:r>
            <a:r>
              <a:rPr lang="en-GB" sz="7500" dirty="0" smtClean="0"/>
              <a:t>,               </a:t>
            </a:r>
            <a:r>
              <a:rPr lang="en-GB" sz="7500" dirty="0" smtClean="0"/>
              <a:t>O Christ, to Thee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  More </a:t>
            </a:r>
            <a:r>
              <a:rPr lang="en-GB" sz="7500" dirty="0" smtClean="0"/>
              <a:t>love to Thee,</a:t>
            </a:r>
            <a:endParaRPr lang="en-US" sz="7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/>
              <a:t>  More </a:t>
            </a:r>
            <a:r>
              <a:rPr lang="en-GB" sz="7500" dirty="0" smtClean="0"/>
              <a:t>love to Thee!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800" dirty="0" smtClean="0"/>
              <a:t>One earthly joy </a:t>
            </a:r>
            <a:r>
              <a:rPr lang="en-GB" sz="6800" dirty="0" smtClean="0"/>
              <a:t>            I  </a:t>
            </a:r>
            <a:r>
              <a:rPr lang="en-GB" sz="6800" dirty="0" smtClean="0"/>
              <a:t>craved,</a:t>
            </a:r>
            <a:endParaRPr lang="en-US" sz="6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6800" dirty="0" smtClean="0"/>
              <a:t>Sought </a:t>
            </a:r>
            <a:r>
              <a:rPr lang="en-GB" sz="6800" dirty="0" smtClean="0"/>
              <a:t>peace and rest;</a:t>
            </a:r>
            <a:endParaRPr lang="en-US" sz="6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6800" dirty="0" smtClean="0"/>
              <a:t>Now </a:t>
            </a:r>
            <a:r>
              <a:rPr lang="en-GB" sz="6800" dirty="0" smtClean="0"/>
              <a:t>Thee </a:t>
            </a:r>
            <a:r>
              <a:rPr lang="en-GB" sz="6800" dirty="0" smtClean="0"/>
              <a:t>alone           </a:t>
            </a:r>
            <a:r>
              <a:rPr lang="en-GB" sz="6800" dirty="0" smtClean="0"/>
              <a:t>I </a:t>
            </a:r>
            <a:r>
              <a:rPr lang="en-GB" sz="6800" dirty="0" smtClean="0"/>
              <a:t> seek</a:t>
            </a:r>
            <a:r>
              <a:rPr lang="en-GB" sz="6800" dirty="0" smtClean="0"/>
              <a:t>,</a:t>
            </a:r>
            <a:endParaRPr lang="en-US" sz="68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6800" dirty="0" smtClean="0"/>
              <a:t>Give </a:t>
            </a:r>
            <a:r>
              <a:rPr lang="en-GB" sz="6800" dirty="0" smtClean="0"/>
              <a:t>what is best</a:t>
            </a:r>
            <a:r>
              <a:rPr lang="en-GB" sz="6800" dirty="0" smtClean="0"/>
              <a:t>;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300" dirty="0" smtClean="0"/>
              <a:t>This </a:t>
            </a:r>
            <a:r>
              <a:rPr lang="en-GB" sz="7300" dirty="0" smtClean="0"/>
              <a:t>all my prayer shall be;</a:t>
            </a:r>
            <a:endParaRPr lang="en-US" sz="73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300" dirty="0" smtClean="0"/>
              <a:t>More </a:t>
            </a:r>
            <a:r>
              <a:rPr lang="en-GB" sz="7300" dirty="0" smtClean="0"/>
              <a:t>love, </a:t>
            </a:r>
            <a:r>
              <a:rPr lang="en-GB" sz="7300" dirty="0" smtClean="0"/>
              <a:t>               O </a:t>
            </a:r>
            <a:r>
              <a:rPr lang="en-GB" sz="7300" dirty="0" smtClean="0"/>
              <a:t>Christ, to Thee</a:t>
            </a:r>
            <a:endParaRPr lang="en-US" sz="73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300" dirty="0" smtClean="0"/>
              <a:t>More </a:t>
            </a:r>
            <a:r>
              <a:rPr lang="en-GB" sz="7300" dirty="0" smtClean="0"/>
              <a:t>love to Thee,</a:t>
            </a:r>
            <a:endParaRPr lang="en-US" sz="73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300" dirty="0" smtClean="0"/>
              <a:t>More </a:t>
            </a:r>
            <a:r>
              <a:rPr lang="en-GB" sz="7300" dirty="0" smtClean="0"/>
              <a:t>love to Thee!</a:t>
            </a:r>
            <a:endParaRPr lang="en-US" sz="73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Then shall </a:t>
            </a:r>
            <a:r>
              <a:rPr lang="en-GB" sz="7400" dirty="0" smtClean="0"/>
              <a:t>my    </a:t>
            </a:r>
            <a:r>
              <a:rPr lang="en-GB" sz="7400" dirty="0" smtClean="0"/>
              <a:t>latest breath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Whisper </a:t>
            </a:r>
            <a:r>
              <a:rPr lang="en-GB" sz="7400" dirty="0" smtClean="0"/>
              <a:t>Thy praise;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This </a:t>
            </a:r>
            <a:r>
              <a:rPr lang="en-GB" sz="7400" dirty="0" smtClean="0"/>
              <a:t>be the </a:t>
            </a:r>
            <a:r>
              <a:rPr lang="en-GB" sz="7400" dirty="0" smtClean="0"/>
              <a:t>     parting </a:t>
            </a:r>
            <a:r>
              <a:rPr lang="en-GB" sz="7400" dirty="0" smtClean="0"/>
              <a:t>cry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My </a:t>
            </a:r>
            <a:r>
              <a:rPr lang="en-GB" sz="7400" dirty="0" smtClean="0"/>
              <a:t>heart shall raise</a:t>
            </a:r>
            <a:r>
              <a:rPr lang="en-GB" sz="7400" dirty="0" smtClean="0"/>
              <a:t>;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This </a:t>
            </a:r>
            <a:r>
              <a:rPr lang="en-GB" sz="7400" dirty="0" smtClean="0"/>
              <a:t>still its prayer shall be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More </a:t>
            </a:r>
            <a:r>
              <a:rPr lang="en-GB" sz="7400" dirty="0" smtClean="0"/>
              <a:t>love, </a:t>
            </a:r>
            <a:r>
              <a:rPr lang="en-GB" sz="7400" dirty="0" smtClean="0"/>
              <a:t>              O </a:t>
            </a:r>
            <a:r>
              <a:rPr lang="en-GB" sz="7400" dirty="0" smtClean="0"/>
              <a:t>Christ, to Thee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smtClean="0"/>
              <a:t> More </a:t>
            </a:r>
            <a:r>
              <a:rPr lang="en-GB" sz="7400" dirty="0" smtClean="0"/>
              <a:t>love to Thee,</a:t>
            </a:r>
            <a:endParaRPr lang="en-US" sz="74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400" dirty="0" smtClean="0"/>
              <a:t>  More </a:t>
            </a:r>
            <a:r>
              <a:rPr lang="en-GB" sz="7400" dirty="0" smtClean="0"/>
              <a:t>love to Thee!  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5550</TotalTime>
  <Words>151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 Gospel Hymns and Songs  93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206</cp:revision>
  <dcterms:created xsi:type="dcterms:W3CDTF">2012-08-25T10:40:27Z</dcterms:created>
  <dcterms:modified xsi:type="dcterms:W3CDTF">2014-02-14T15:32:39Z</dcterms:modified>
</cp:coreProperties>
</file>