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8" r:id="rId3"/>
    <p:sldId id="279" r:id="rId4"/>
    <p:sldId id="280" r:id="rId5"/>
    <p:sldId id="281" r:id="rId6"/>
    <p:sldId id="282" r:id="rId7"/>
    <p:sldId id="284" r:id="rId8"/>
    <p:sldId id="283" r:id="rId9"/>
    <p:sldId id="285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7" autoAdjust="0"/>
    <p:restoredTop sz="94660"/>
  </p:normalViewPr>
  <p:slideViewPr>
    <p:cSldViewPr>
      <p:cViewPr>
        <p:scale>
          <a:sx n="50" d="100"/>
          <a:sy n="50" d="100"/>
        </p:scale>
        <p:origin x="-522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87174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81412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1301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3132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4452739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38873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295011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77721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069581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522060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5031190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9378"/>
            <a:ext cx="9144000" cy="1554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4900" dirty="0" smtClean="0">
                <a:latin typeface="Comic Sans MS" pitchFamily="66" charset="0"/>
              </a:rPr>
              <a:t> Gospel Hymns and Songs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11100" b="1" dirty="0" smtClean="0">
                <a:latin typeface="Comic Sans MS" pitchFamily="66" charset="0"/>
              </a:rPr>
              <a:t>94</a:t>
            </a:r>
            <a:endParaRPr lang="en-US" sz="111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00808"/>
            <a:ext cx="9108504" cy="537321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b="1" dirty="0" smtClean="0">
                <a:latin typeface="Algerian" pitchFamily="82" charset="0"/>
              </a:rPr>
              <a:t>Draw me nearer, blessed  lord</a:t>
            </a:r>
            <a:endParaRPr lang="en-US" sz="80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6404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384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5600" dirty="0" smtClean="0">
                <a:latin typeface="Algerian" pitchFamily="82" charset="0"/>
              </a:rPr>
              <a:t>I am Thine, O Lord, I have heard Thy voice,</a:t>
            </a:r>
            <a:endParaRPr lang="en-US" sz="56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600" dirty="0" smtClean="0">
                <a:latin typeface="Algerian" pitchFamily="82" charset="0"/>
              </a:rPr>
              <a:t>And </a:t>
            </a:r>
            <a:r>
              <a:rPr lang="en-GB" sz="5600" dirty="0" smtClean="0">
                <a:latin typeface="Algerian" pitchFamily="82" charset="0"/>
              </a:rPr>
              <a:t>it told </a:t>
            </a:r>
            <a:r>
              <a:rPr lang="en-GB" sz="5600" dirty="0" smtClean="0">
                <a:latin typeface="Algerian" pitchFamily="82" charset="0"/>
              </a:rPr>
              <a:t>Thy          </a:t>
            </a:r>
            <a:r>
              <a:rPr lang="en-GB" sz="5600" dirty="0" smtClean="0">
                <a:latin typeface="Algerian" pitchFamily="82" charset="0"/>
              </a:rPr>
              <a:t>love to me;</a:t>
            </a:r>
            <a:endParaRPr lang="en-US" sz="56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600" dirty="0" smtClean="0">
                <a:latin typeface="Algerian" pitchFamily="82" charset="0"/>
              </a:rPr>
              <a:t>But </a:t>
            </a:r>
            <a:r>
              <a:rPr lang="en-GB" sz="5600" dirty="0" smtClean="0">
                <a:latin typeface="Algerian" pitchFamily="82" charset="0"/>
              </a:rPr>
              <a:t>I long to rise in </a:t>
            </a:r>
            <a:r>
              <a:rPr lang="en-GB" sz="5600" dirty="0" smtClean="0">
                <a:latin typeface="Algerian" pitchFamily="82" charset="0"/>
              </a:rPr>
              <a:t>  the </a:t>
            </a:r>
            <a:r>
              <a:rPr lang="en-GB" sz="5600" dirty="0" smtClean="0">
                <a:latin typeface="Algerian" pitchFamily="82" charset="0"/>
              </a:rPr>
              <a:t>arms of faith,</a:t>
            </a:r>
            <a:endParaRPr lang="en-US" sz="56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600" dirty="0" smtClean="0">
                <a:latin typeface="Algerian" pitchFamily="82" charset="0"/>
              </a:rPr>
              <a:t> And </a:t>
            </a:r>
            <a:r>
              <a:rPr lang="en-GB" sz="5600" dirty="0" smtClean="0">
                <a:latin typeface="Algerian" pitchFamily="82" charset="0"/>
              </a:rPr>
              <a:t>be closer </a:t>
            </a:r>
            <a:r>
              <a:rPr lang="en-GB" sz="5600" dirty="0" smtClean="0">
                <a:latin typeface="Algerian" pitchFamily="82" charset="0"/>
              </a:rPr>
              <a:t>       drawn </a:t>
            </a:r>
            <a:r>
              <a:rPr lang="en-GB" sz="5600" dirty="0" smtClean="0">
                <a:latin typeface="Algerian" pitchFamily="82" charset="0"/>
              </a:rPr>
              <a:t>to Thee.</a:t>
            </a:r>
            <a:endParaRPr lang="en-US" sz="5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5600" b="1" i="1" dirty="0" smtClean="0"/>
              <a:t>Draw </a:t>
            </a:r>
            <a:r>
              <a:rPr lang="en-GB" sz="5600" b="1" i="1" dirty="0" smtClean="0"/>
              <a:t>me nearer, </a:t>
            </a:r>
            <a:r>
              <a:rPr lang="en-GB" sz="5600" b="1" i="1" dirty="0" smtClean="0"/>
              <a:t>      nearer </a:t>
            </a:r>
            <a:r>
              <a:rPr lang="en-GB" sz="5600" b="1" i="1" dirty="0" smtClean="0"/>
              <a:t>blessed Lord,</a:t>
            </a:r>
            <a:endParaRPr lang="en-US" sz="56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5600" b="1" i="1" dirty="0" smtClean="0"/>
              <a:t>To </a:t>
            </a:r>
            <a:r>
              <a:rPr lang="en-GB" sz="5600" b="1" i="1" dirty="0" smtClean="0"/>
              <a:t>the cross </a:t>
            </a:r>
            <a:r>
              <a:rPr lang="en-GB" sz="5600" b="1" i="1" dirty="0" smtClean="0"/>
              <a:t>where    </a:t>
            </a:r>
            <a:r>
              <a:rPr lang="en-GB" sz="5600" b="1" i="1" dirty="0" smtClean="0"/>
              <a:t>Thou hast died;</a:t>
            </a:r>
            <a:endParaRPr lang="en-US" sz="56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5600" b="1" i="1" dirty="0" smtClean="0"/>
              <a:t>Draw </a:t>
            </a:r>
            <a:r>
              <a:rPr lang="en-GB" sz="5600" b="1" i="1" dirty="0" smtClean="0"/>
              <a:t>me nearer, nearer, nearer, blessed Lord,</a:t>
            </a:r>
            <a:endParaRPr lang="en-US" sz="56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5600" b="1" i="1" dirty="0" smtClean="0"/>
              <a:t>To </a:t>
            </a:r>
            <a:r>
              <a:rPr lang="en-GB" sz="5600" b="1" i="1" dirty="0" smtClean="0"/>
              <a:t>Thy precious, </a:t>
            </a:r>
            <a:r>
              <a:rPr lang="en-GB" sz="5600" b="1" i="1" dirty="0" smtClean="0"/>
              <a:t>  bleeding </a:t>
            </a:r>
            <a:r>
              <a:rPr lang="en-GB" sz="5600" b="1" i="1" dirty="0" smtClean="0"/>
              <a:t>side.</a:t>
            </a:r>
            <a:endParaRPr lang="en-US" sz="5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5600" dirty="0" smtClean="0">
                <a:latin typeface="Algerian" pitchFamily="82" charset="0"/>
              </a:rPr>
              <a:t>Consecrate me now to Thy service, Lord,</a:t>
            </a:r>
            <a:endParaRPr lang="en-US" sz="56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600" dirty="0" smtClean="0">
                <a:latin typeface="Algerian" pitchFamily="82" charset="0"/>
              </a:rPr>
              <a:t>By </a:t>
            </a:r>
            <a:r>
              <a:rPr lang="en-GB" sz="5600" dirty="0" smtClean="0">
                <a:latin typeface="Algerian" pitchFamily="82" charset="0"/>
              </a:rPr>
              <a:t>the </a:t>
            </a:r>
            <a:r>
              <a:rPr lang="en-GB" sz="5600" dirty="0" err="1" smtClean="0">
                <a:latin typeface="Algerian" pitchFamily="82" charset="0"/>
              </a:rPr>
              <a:t>pow’r</a:t>
            </a:r>
            <a:r>
              <a:rPr lang="en-GB" sz="5600" dirty="0" smtClean="0">
                <a:latin typeface="Algerian" pitchFamily="82" charset="0"/>
              </a:rPr>
              <a:t> </a:t>
            </a:r>
            <a:r>
              <a:rPr lang="en-GB" sz="5600" dirty="0" smtClean="0">
                <a:latin typeface="Algerian" pitchFamily="82" charset="0"/>
              </a:rPr>
              <a:t>                   of </a:t>
            </a:r>
            <a:r>
              <a:rPr lang="en-GB" sz="5600" dirty="0" smtClean="0">
                <a:latin typeface="Algerian" pitchFamily="82" charset="0"/>
              </a:rPr>
              <a:t>grace divine;</a:t>
            </a:r>
            <a:endParaRPr lang="en-US" sz="56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600" dirty="0" smtClean="0">
                <a:latin typeface="Algerian" pitchFamily="82" charset="0"/>
              </a:rPr>
              <a:t>Let </a:t>
            </a:r>
            <a:r>
              <a:rPr lang="en-GB" sz="5600" dirty="0" smtClean="0">
                <a:latin typeface="Algerian" pitchFamily="82" charset="0"/>
              </a:rPr>
              <a:t>my soul look up with a steadfast hope,</a:t>
            </a:r>
            <a:endParaRPr lang="en-US" sz="56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600" dirty="0" smtClean="0">
                <a:latin typeface="Algerian" pitchFamily="82" charset="0"/>
              </a:rPr>
              <a:t>And </a:t>
            </a:r>
            <a:r>
              <a:rPr lang="en-GB" sz="5600" dirty="0" smtClean="0">
                <a:latin typeface="Algerian" pitchFamily="82" charset="0"/>
              </a:rPr>
              <a:t>my will </a:t>
            </a:r>
            <a:r>
              <a:rPr lang="en-GB" sz="5600" dirty="0" smtClean="0">
                <a:latin typeface="Algerian" pitchFamily="82" charset="0"/>
              </a:rPr>
              <a:t>                       be </a:t>
            </a:r>
            <a:r>
              <a:rPr lang="en-GB" sz="5600" dirty="0" smtClean="0">
                <a:latin typeface="Algerian" pitchFamily="82" charset="0"/>
              </a:rPr>
              <a:t>lost in Thine.</a:t>
            </a:r>
            <a:endParaRPr lang="en-US" sz="5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5600" b="1" i="1" dirty="0" smtClean="0"/>
              <a:t>Draw </a:t>
            </a:r>
            <a:r>
              <a:rPr lang="en-GB" sz="5600" b="1" i="1" dirty="0" smtClean="0"/>
              <a:t>me nearer, </a:t>
            </a:r>
            <a:r>
              <a:rPr lang="en-GB" sz="5600" b="1" i="1" dirty="0" smtClean="0"/>
              <a:t>      nearer </a:t>
            </a:r>
            <a:r>
              <a:rPr lang="en-GB" sz="5600" b="1" i="1" dirty="0" smtClean="0"/>
              <a:t>blessed Lord,</a:t>
            </a:r>
            <a:endParaRPr lang="en-US" sz="56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5600" b="1" i="1" dirty="0" smtClean="0"/>
              <a:t>To </a:t>
            </a:r>
            <a:r>
              <a:rPr lang="en-GB" sz="5600" b="1" i="1" dirty="0" smtClean="0"/>
              <a:t>the cross </a:t>
            </a:r>
            <a:r>
              <a:rPr lang="en-GB" sz="5600" b="1" i="1" dirty="0" smtClean="0"/>
              <a:t>where    </a:t>
            </a:r>
            <a:r>
              <a:rPr lang="en-GB" sz="5600" b="1" i="1" dirty="0" smtClean="0"/>
              <a:t>Thou hast died;</a:t>
            </a:r>
            <a:endParaRPr lang="en-US" sz="56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5600" b="1" i="1" dirty="0" smtClean="0"/>
              <a:t>Draw </a:t>
            </a:r>
            <a:r>
              <a:rPr lang="en-GB" sz="5600" b="1" i="1" dirty="0" smtClean="0"/>
              <a:t>me nearer, nearer, nearer, blessed Lord,</a:t>
            </a:r>
            <a:endParaRPr lang="en-US" sz="56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5600" b="1" i="1" dirty="0" smtClean="0"/>
              <a:t>To </a:t>
            </a:r>
            <a:r>
              <a:rPr lang="en-GB" sz="5600" b="1" i="1" dirty="0" smtClean="0"/>
              <a:t>Thy precious, </a:t>
            </a:r>
            <a:r>
              <a:rPr lang="en-GB" sz="5600" b="1" i="1" dirty="0" smtClean="0"/>
              <a:t>  bleeding </a:t>
            </a:r>
            <a:r>
              <a:rPr lang="en-GB" sz="5600" b="1" i="1" dirty="0" smtClean="0"/>
              <a:t>side.</a:t>
            </a:r>
            <a:endParaRPr lang="en-US" sz="5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5600" dirty="0" smtClean="0">
                <a:latin typeface="Algerian" pitchFamily="82" charset="0"/>
              </a:rPr>
              <a:t>Oh, the pure delight </a:t>
            </a:r>
            <a:r>
              <a:rPr lang="en-GB" sz="5600" dirty="0" smtClean="0">
                <a:latin typeface="Algerian" pitchFamily="82" charset="0"/>
              </a:rPr>
              <a:t>   of </a:t>
            </a:r>
            <a:r>
              <a:rPr lang="en-GB" sz="5600" dirty="0" smtClean="0">
                <a:latin typeface="Algerian" pitchFamily="82" charset="0"/>
              </a:rPr>
              <a:t>a single hour;</a:t>
            </a:r>
            <a:endParaRPr lang="en-US" sz="56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600" dirty="0" smtClean="0">
                <a:latin typeface="Algerian" pitchFamily="82" charset="0"/>
              </a:rPr>
              <a:t>That </a:t>
            </a:r>
            <a:r>
              <a:rPr lang="en-GB" sz="5600" dirty="0" smtClean="0">
                <a:latin typeface="Algerian" pitchFamily="82" charset="0"/>
              </a:rPr>
              <a:t>before Thy </a:t>
            </a:r>
            <a:r>
              <a:rPr lang="en-GB" sz="5600" dirty="0" smtClean="0">
                <a:latin typeface="Algerian" pitchFamily="82" charset="0"/>
              </a:rPr>
              <a:t> throne </a:t>
            </a:r>
            <a:r>
              <a:rPr lang="en-GB" sz="5600" dirty="0" smtClean="0">
                <a:latin typeface="Algerian" pitchFamily="82" charset="0"/>
              </a:rPr>
              <a:t>I spend,</a:t>
            </a:r>
            <a:endParaRPr lang="en-US" sz="56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600" dirty="0" smtClean="0">
                <a:latin typeface="Algerian" pitchFamily="82" charset="0"/>
              </a:rPr>
              <a:t>When </a:t>
            </a:r>
            <a:r>
              <a:rPr lang="en-GB" sz="5600" dirty="0" smtClean="0">
                <a:latin typeface="Algerian" pitchFamily="82" charset="0"/>
              </a:rPr>
              <a:t>I kneel in prayer, and with Thee my God,</a:t>
            </a:r>
            <a:endParaRPr lang="en-US" sz="56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600" dirty="0" smtClean="0">
                <a:latin typeface="Algerian" pitchFamily="82" charset="0"/>
              </a:rPr>
              <a:t>I </a:t>
            </a:r>
            <a:r>
              <a:rPr lang="en-GB" sz="5600" dirty="0" smtClean="0">
                <a:latin typeface="Algerian" pitchFamily="82" charset="0"/>
              </a:rPr>
              <a:t>commune as friend with friend!</a:t>
            </a:r>
            <a:endParaRPr lang="en-US" sz="5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5600" b="1" i="1" dirty="0" smtClean="0"/>
              <a:t>Draw </a:t>
            </a:r>
            <a:r>
              <a:rPr lang="en-GB" sz="5600" b="1" i="1" dirty="0" smtClean="0"/>
              <a:t>me nearer, </a:t>
            </a:r>
            <a:r>
              <a:rPr lang="en-GB" sz="5600" b="1" i="1" dirty="0" smtClean="0"/>
              <a:t>      nearer </a:t>
            </a:r>
            <a:r>
              <a:rPr lang="en-GB" sz="5600" b="1" i="1" dirty="0" smtClean="0"/>
              <a:t>blessed Lord,</a:t>
            </a:r>
            <a:endParaRPr lang="en-US" sz="56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5600" b="1" i="1" dirty="0" smtClean="0"/>
              <a:t>To </a:t>
            </a:r>
            <a:r>
              <a:rPr lang="en-GB" sz="5600" b="1" i="1" dirty="0" smtClean="0"/>
              <a:t>the cross </a:t>
            </a:r>
            <a:r>
              <a:rPr lang="en-GB" sz="5600" b="1" i="1" dirty="0" smtClean="0"/>
              <a:t>where    </a:t>
            </a:r>
            <a:r>
              <a:rPr lang="en-GB" sz="5600" b="1" i="1" dirty="0" smtClean="0"/>
              <a:t>Thou hast died;</a:t>
            </a:r>
            <a:endParaRPr lang="en-US" sz="56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5600" b="1" i="1" dirty="0" smtClean="0"/>
              <a:t>Draw </a:t>
            </a:r>
            <a:r>
              <a:rPr lang="en-GB" sz="5600" b="1" i="1" dirty="0" smtClean="0"/>
              <a:t>me nearer, nearer, nearer, blessed Lord,</a:t>
            </a:r>
            <a:endParaRPr lang="en-US" sz="56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5600" b="1" i="1" dirty="0" smtClean="0"/>
              <a:t>To </a:t>
            </a:r>
            <a:r>
              <a:rPr lang="en-GB" sz="5600" b="1" i="1" dirty="0" smtClean="0"/>
              <a:t>Thy precious, </a:t>
            </a:r>
            <a:r>
              <a:rPr lang="en-GB" sz="5600" b="1" i="1" dirty="0" smtClean="0"/>
              <a:t>  bleeding </a:t>
            </a:r>
            <a:r>
              <a:rPr lang="en-GB" sz="5600" b="1" i="1" dirty="0" smtClean="0"/>
              <a:t>side.</a:t>
            </a:r>
            <a:endParaRPr lang="en-US" sz="5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392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5300" dirty="0" smtClean="0">
                <a:latin typeface="Algerian" pitchFamily="82" charset="0"/>
              </a:rPr>
              <a:t>There are depths of love that I cannot know</a:t>
            </a:r>
            <a:endParaRPr lang="en-US" sz="53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300" dirty="0" smtClean="0">
                <a:latin typeface="Algerian" pitchFamily="82" charset="0"/>
              </a:rPr>
              <a:t>Till </a:t>
            </a:r>
            <a:r>
              <a:rPr lang="en-GB" sz="5300" dirty="0" smtClean="0">
                <a:latin typeface="Algerian" pitchFamily="82" charset="0"/>
              </a:rPr>
              <a:t>I cross the </a:t>
            </a:r>
            <a:r>
              <a:rPr lang="en-GB" sz="5300" dirty="0" smtClean="0">
                <a:latin typeface="Algerian" pitchFamily="82" charset="0"/>
              </a:rPr>
              <a:t>     narrow </a:t>
            </a:r>
            <a:r>
              <a:rPr lang="en-GB" sz="5300" dirty="0" smtClean="0">
                <a:latin typeface="Algerian" pitchFamily="82" charset="0"/>
              </a:rPr>
              <a:t>sea;</a:t>
            </a:r>
            <a:endParaRPr lang="en-US" sz="53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300" dirty="0" smtClean="0">
                <a:latin typeface="Algerian" pitchFamily="82" charset="0"/>
              </a:rPr>
              <a:t>There </a:t>
            </a:r>
            <a:r>
              <a:rPr lang="en-GB" sz="5300" dirty="0" smtClean="0">
                <a:latin typeface="Algerian" pitchFamily="82" charset="0"/>
              </a:rPr>
              <a:t>are heights of joy that I may not reach</a:t>
            </a:r>
            <a:endParaRPr lang="en-US" sz="53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300" dirty="0" smtClean="0">
                <a:latin typeface="Algerian" pitchFamily="82" charset="0"/>
              </a:rPr>
              <a:t>Till </a:t>
            </a:r>
            <a:r>
              <a:rPr lang="en-GB" sz="5300" dirty="0" smtClean="0">
                <a:latin typeface="Algerian" pitchFamily="82" charset="0"/>
              </a:rPr>
              <a:t>I rest in peace </a:t>
            </a:r>
            <a:r>
              <a:rPr lang="en-GB" sz="5300" dirty="0" smtClean="0">
                <a:latin typeface="Algerian" pitchFamily="82" charset="0"/>
              </a:rPr>
              <a:t>     with </a:t>
            </a:r>
            <a:r>
              <a:rPr lang="en-GB" sz="5300" dirty="0" smtClean="0">
                <a:latin typeface="Algerian" pitchFamily="82" charset="0"/>
              </a:rPr>
              <a:t>Thee.</a:t>
            </a:r>
            <a:endParaRPr lang="en-US" sz="53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5600" b="1" i="1" dirty="0" smtClean="0"/>
              <a:t>Draw </a:t>
            </a:r>
            <a:r>
              <a:rPr lang="en-GB" sz="5600" b="1" i="1" dirty="0" smtClean="0"/>
              <a:t>me nearer, </a:t>
            </a:r>
            <a:r>
              <a:rPr lang="en-GB" sz="5600" b="1" i="1" dirty="0" smtClean="0"/>
              <a:t>      nearer </a:t>
            </a:r>
            <a:r>
              <a:rPr lang="en-GB" sz="5600" b="1" i="1" dirty="0" smtClean="0"/>
              <a:t>blessed Lord,</a:t>
            </a:r>
            <a:endParaRPr lang="en-US" sz="56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5600" b="1" i="1" dirty="0" smtClean="0"/>
              <a:t>To </a:t>
            </a:r>
            <a:r>
              <a:rPr lang="en-GB" sz="5600" b="1" i="1" dirty="0" smtClean="0"/>
              <a:t>the cross </a:t>
            </a:r>
            <a:r>
              <a:rPr lang="en-GB" sz="5600" b="1" i="1" dirty="0" smtClean="0"/>
              <a:t>where    </a:t>
            </a:r>
            <a:r>
              <a:rPr lang="en-GB" sz="5600" b="1" i="1" dirty="0" smtClean="0"/>
              <a:t>Thou hast died;</a:t>
            </a:r>
            <a:endParaRPr lang="en-US" sz="56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5600" b="1" i="1" dirty="0" smtClean="0"/>
              <a:t>Draw </a:t>
            </a:r>
            <a:r>
              <a:rPr lang="en-GB" sz="5600" b="1" i="1" dirty="0" smtClean="0"/>
              <a:t>me nearer, nearer, nearer, blessed Lord,</a:t>
            </a:r>
            <a:endParaRPr lang="en-US" sz="56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5600" b="1" i="1" dirty="0" smtClean="0"/>
              <a:t>To </a:t>
            </a:r>
            <a:r>
              <a:rPr lang="en-GB" sz="5600" b="1" i="1" dirty="0" smtClean="0"/>
              <a:t>Thy precious, </a:t>
            </a:r>
            <a:r>
              <a:rPr lang="en-GB" sz="5600" b="1" i="1" dirty="0" smtClean="0"/>
              <a:t>  bleeding </a:t>
            </a:r>
            <a:r>
              <a:rPr lang="en-GB" sz="5600" b="1" i="1" dirty="0" smtClean="0"/>
              <a:t>side.</a:t>
            </a:r>
            <a:endParaRPr lang="en-US" sz="5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5535</TotalTime>
  <Words>292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cross</vt:lpstr>
      <vt:lpstr> Gospel Hymns and Songs  94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202</cp:revision>
  <dcterms:created xsi:type="dcterms:W3CDTF">2012-08-25T10:40:27Z</dcterms:created>
  <dcterms:modified xsi:type="dcterms:W3CDTF">2014-02-14T15:17:14Z</dcterms:modified>
</cp:coreProperties>
</file>