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0" d="100"/>
          <a:sy n="50" d="100"/>
        </p:scale>
        <p:origin x="-1878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95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600" b="1" dirty="0" smtClean="0">
                <a:latin typeface="Algerian" pitchFamily="82" charset="0"/>
              </a:rPr>
              <a:t>Come, saviour </a:t>
            </a:r>
            <a:r>
              <a:rPr lang="en-GB" sz="7600" b="1" dirty="0" err="1" smtClean="0">
                <a:latin typeface="Algerian" pitchFamily="82" charset="0"/>
              </a:rPr>
              <a:t>jesus</a:t>
            </a:r>
            <a:r>
              <a:rPr lang="en-GB" sz="7600" b="1" dirty="0" smtClean="0">
                <a:latin typeface="Algerian" pitchFamily="82" charset="0"/>
              </a:rPr>
              <a:t> from above</a:t>
            </a:r>
            <a:endParaRPr lang="en-US" sz="7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Come, Saviour, Jesus, from above!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Assist me with Thy heavenly grace;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Empty my heart of earthly love,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And for Thyself prepare the place.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O let Thy sacred presence fill,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And set my longing spirit free!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Which pants to have     no other will,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 But day and night           to feast on thee. 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While in this region  here  below,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No other good will            I pursue;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bid this world of noise and show,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With all its glittering snares, adieu ! 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That path with humble speed I’ll seek,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In which my saviour’s footsteps shine;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Nor will I hear,            nor will I speak,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Of  any other love      but Thine.</a:t>
            </a:r>
            <a:endParaRPr lang="en-US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Henceforth may no profane delight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Divide this   consecrated soul;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Possess it Thou, who hast the right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As Lord and Master of the whole.</a:t>
            </a:r>
            <a:endParaRPr lang="en-US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100" dirty="0" smtClean="0">
                <a:latin typeface="Algerian" pitchFamily="82" charset="0"/>
              </a:rPr>
              <a:t>Wealth, honour, pleasure, and what else,</a:t>
            </a:r>
            <a:endParaRPr lang="en-US" sz="51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This short-enduring world can give,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Tempt as ye will, my soul repels,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To Christ alone resolved to live.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Thee I can love,            and Thee alone,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With pure delight       and inward bliss: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To know thou </a:t>
            </a:r>
            <a:r>
              <a:rPr lang="en-GB" sz="5500" dirty="0" err="1" smtClean="0">
                <a:latin typeface="Algerian" pitchFamily="82" charset="0"/>
              </a:rPr>
              <a:t>tak’st</a:t>
            </a:r>
            <a:r>
              <a:rPr lang="en-GB" sz="5500" dirty="0" smtClean="0">
                <a:latin typeface="Algerian" pitchFamily="82" charset="0"/>
              </a:rPr>
              <a:t> me for Thine own,</a:t>
            </a:r>
            <a:endParaRPr lang="en-US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O  what a happiness        is this !</a:t>
            </a:r>
            <a:endParaRPr lang="en-US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Nothing on earth           do I desire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But Thy pure love within my breast: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This, only this,            will I require,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freely give up all the rest. 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5517</TotalTime>
  <Words>258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Gospel Hymns and Songs  95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197</cp:revision>
  <dcterms:created xsi:type="dcterms:W3CDTF">2012-08-25T10:40:27Z</dcterms:created>
  <dcterms:modified xsi:type="dcterms:W3CDTF">2018-11-04T08:27:57Z</dcterms:modified>
</cp:coreProperties>
</file>