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90" r:id="rId4"/>
    <p:sldId id="279" r:id="rId5"/>
    <p:sldId id="291" r:id="rId6"/>
    <p:sldId id="280" r:id="rId7"/>
    <p:sldId id="292" r:id="rId8"/>
    <p:sldId id="281" r:id="rId9"/>
    <p:sldId id="282" r:id="rId10"/>
    <p:sldId id="283" r:id="rId11"/>
    <p:sldId id="285" r:id="rId12"/>
    <p:sldId id="286" r:id="rId13"/>
    <p:sldId id="284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97" autoAdjust="0"/>
    <p:restoredTop sz="94660"/>
  </p:normalViewPr>
  <p:slideViewPr>
    <p:cSldViewPr>
      <p:cViewPr>
        <p:scale>
          <a:sx n="60" d="100"/>
          <a:sy n="60" d="100"/>
        </p:scale>
        <p:origin x="-156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9144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 Gospel Hymns and Songs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11100" b="1" dirty="0" smtClean="0">
                <a:latin typeface="Comic Sans MS" pitchFamily="66" charset="0"/>
              </a:rPr>
              <a:t>96</a:t>
            </a:r>
            <a:endParaRPr lang="en-US" sz="111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4400" b="1" dirty="0" smtClean="0">
                <a:latin typeface="Algerian" pitchFamily="82" charset="0"/>
              </a:rPr>
              <a:t>Peace! Be still</a:t>
            </a:r>
            <a:endParaRPr lang="en-US" sz="144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Torrents of sin               and of anguish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Sweep o’er my sinking soul!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And I perish! I perish, dear Master;</a:t>
            </a:r>
            <a:endParaRPr lang="en-US" sz="58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O hasten, and take control!</a:t>
            </a:r>
            <a:endParaRPr lang="en-US" sz="5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4700" b="1" i="1" dirty="0" smtClean="0">
                <a:latin typeface="Algerian" pitchFamily="82" charset="0"/>
              </a:rPr>
              <a:t>“The winds and the waves shall obey My will,</a:t>
            </a:r>
            <a:endParaRPr lang="en-US" sz="47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4700" b="1" i="1" dirty="0" smtClean="0">
                <a:latin typeface="Algerian" pitchFamily="82" charset="0"/>
              </a:rPr>
              <a:t>Peace, be still”</a:t>
            </a:r>
            <a:endParaRPr lang="en-US" sz="47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4700" b="1" i="1" dirty="0" smtClean="0">
                <a:latin typeface="Algerian" pitchFamily="82" charset="0"/>
              </a:rPr>
              <a:t>Whether the wrath of the storm-tossed sea,</a:t>
            </a:r>
            <a:endParaRPr lang="en-US" sz="47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4700" b="1" i="1" dirty="0" smtClean="0">
                <a:latin typeface="Algerian" pitchFamily="82" charset="0"/>
              </a:rPr>
              <a:t>Or demons, or men, or whatever it be,</a:t>
            </a:r>
            <a:endParaRPr lang="en-US" sz="47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4700" b="1" i="1" dirty="0" smtClean="0">
                <a:latin typeface="Algerian" pitchFamily="82" charset="0"/>
              </a:rPr>
              <a:t>  No water can swallow            the ship where lies</a:t>
            </a:r>
            <a:endParaRPr lang="en-US" sz="47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endParaRPr lang="en-US" sz="4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The Master of ocean and earth and skies;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They all shall sweetly      obey My will;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Peace be still! Peace, be still!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They all shall sweetly      obey My will: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Peace, Peace, be still !</a:t>
            </a:r>
            <a:endParaRPr lang="en-US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6200" dirty="0" smtClean="0"/>
              <a:t>Master, the terror is over;</a:t>
            </a:r>
            <a:endParaRPr lang="en-US" sz="62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6200" dirty="0" smtClean="0"/>
              <a:t>The elements        sweetly rest;</a:t>
            </a:r>
            <a:endParaRPr lang="en-US" sz="62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6200" dirty="0" smtClean="0"/>
              <a:t>Earth’s sun in the calm lake is mirrored,</a:t>
            </a:r>
            <a:endParaRPr lang="en-US" sz="62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6200" dirty="0" smtClean="0"/>
              <a:t>And heaven’s           within my breast.</a:t>
            </a:r>
            <a:endParaRPr lang="en-US" sz="62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6100" dirty="0" smtClean="0"/>
              <a:t>Linger, O blessed redeemer,</a:t>
            </a:r>
            <a:endParaRPr lang="en-US" sz="61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6100" dirty="0" smtClean="0"/>
              <a:t>Leave me alone no more;</a:t>
            </a:r>
            <a:endParaRPr lang="en-US" sz="61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6100" dirty="0" smtClean="0"/>
              <a:t>And with joy I shall make the blest harbour,</a:t>
            </a:r>
            <a:endParaRPr lang="en-US" sz="61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6100" dirty="0" smtClean="0"/>
              <a:t>And rest on                   the blissful shore.</a:t>
            </a:r>
            <a:endParaRPr lang="en-US" sz="61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4700" b="1" i="1" dirty="0" smtClean="0"/>
              <a:t>“The winds and the waves shall obey My will,</a:t>
            </a:r>
            <a:endParaRPr lang="en-US" sz="47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4700" b="1" i="1" dirty="0" smtClean="0"/>
              <a:t>Peace, be still”</a:t>
            </a:r>
            <a:endParaRPr lang="en-US" sz="47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4700" b="1" i="1" dirty="0" smtClean="0"/>
              <a:t>Whether the wrath of the storm-tossed sea,</a:t>
            </a:r>
            <a:endParaRPr lang="en-US" sz="47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4700" b="1" i="1" dirty="0" smtClean="0"/>
              <a:t>Or demons, or men, or whatever it be,</a:t>
            </a:r>
            <a:endParaRPr lang="en-US" sz="4700" dirty="0" smtClean="0"/>
          </a:p>
          <a:p>
            <a:pPr algn="ctr">
              <a:spcBef>
                <a:spcPts val="600"/>
              </a:spcBef>
              <a:buNone/>
            </a:pPr>
            <a:r>
              <a:rPr lang="en-GB" sz="4700" b="1" i="1" dirty="0" smtClean="0"/>
              <a:t>  No water can swallow            the ship where lies</a:t>
            </a:r>
            <a:endParaRPr lang="en-US" sz="4700" dirty="0" smtClean="0"/>
          </a:p>
          <a:p>
            <a:pPr algn="ctr">
              <a:spcBef>
                <a:spcPts val="600"/>
              </a:spcBef>
              <a:buNone/>
            </a:pPr>
            <a:endParaRPr lang="en-US" sz="47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The Master of ocean and earth and skies;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They all shall sweetly      obey My will;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Peace be still! Peace, be still!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They all shall sweetly      obey My will: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Peace, Peace, be still !</a:t>
            </a:r>
            <a:endParaRPr lang="en-US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02016"/>
          </a:xfrm>
        </p:spPr>
        <p:txBody>
          <a:bodyPr>
            <a:normAutofit fontScale="92500"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Master, the tempest is raging!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The billows are tossing high</a:t>
            </a:r>
            <a:r>
              <a:rPr lang="en-GB" sz="8800" dirty="0" smtClean="0"/>
              <a:t>!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02016"/>
          </a:xfrm>
        </p:spPr>
        <p:txBody>
          <a:bodyPr>
            <a:normAutofit fontScale="92500"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The </a:t>
            </a:r>
            <a:r>
              <a:rPr lang="en-GB" sz="8800" dirty="0" smtClean="0">
                <a:latin typeface="Algerian" pitchFamily="82" charset="0"/>
              </a:rPr>
              <a:t>sky is o’er-shadowed with blackness,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No shelter </a:t>
            </a:r>
            <a:r>
              <a:rPr lang="en-GB" sz="8800" dirty="0" smtClean="0">
                <a:latin typeface="Algerian" pitchFamily="82" charset="0"/>
              </a:rPr>
              <a:t>         or </a:t>
            </a:r>
            <a:r>
              <a:rPr lang="en-GB" sz="8800" dirty="0" smtClean="0">
                <a:latin typeface="Algerian" pitchFamily="82" charset="0"/>
              </a:rPr>
              <a:t>help is nigh: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rmAutofit fontScale="92500"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9300" dirty="0" smtClean="0">
                <a:latin typeface="Algerian" pitchFamily="82" charset="0"/>
              </a:rPr>
              <a:t>“</a:t>
            </a:r>
            <a:r>
              <a:rPr lang="en-GB" sz="9300" dirty="0" err="1" smtClean="0">
                <a:latin typeface="Algerian" pitchFamily="82" charset="0"/>
              </a:rPr>
              <a:t>Carest</a:t>
            </a:r>
            <a:r>
              <a:rPr lang="en-GB" sz="9300" dirty="0" smtClean="0">
                <a:latin typeface="Algerian" pitchFamily="82" charset="0"/>
              </a:rPr>
              <a:t> Thou not </a:t>
            </a:r>
            <a:r>
              <a:rPr lang="en-GB" sz="9300" dirty="0" smtClean="0">
                <a:latin typeface="Algerian" pitchFamily="82" charset="0"/>
              </a:rPr>
              <a:t>  -    that </a:t>
            </a:r>
            <a:r>
              <a:rPr lang="en-GB" sz="9300" dirty="0" smtClean="0">
                <a:latin typeface="Algerian" pitchFamily="82" charset="0"/>
              </a:rPr>
              <a:t>we perish?”</a:t>
            </a:r>
            <a:endParaRPr lang="en-US" sz="93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9300" dirty="0" smtClean="0">
                <a:latin typeface="Algerian" pitchFamily="82" charset="0"/>
              </a:rPr>
              <a:t>How canst Thou lie asleep</a:t>
            </a:r>
            <a:r>
              <a:rPr lang="en-GB" sz="9300" dirty="0" smtClean="0">
                <a:latin typeface="Algerian" pitchFamily="82" charset="0"/>
              </a:rPr>
              <a:t>,</a:t>
            </a:r>
            <a:endParaRPr lang="en-US" sz="93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When each moment so madly is threatening</a:t>
            </a:r>
            <a:endParaRPr lang="en-US" sz="85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A  grave in        the angry deep?</a:t>
            </a:r>
            <a:endParaRPr lang="en-US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116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6500" b="1" i="1" dirty="0" smtClean="0">
                <a:latin typeface="Algerian" pitchFamily="82" charset="0"/>
              </a:rPr>
              <a:t>“The winds and the waves shall obey My will,</a:t>
            </a:r>
            <a:endParaRPr lang="en-US" sz="65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500" b="1" i="1" dirty="0" smtClean="0">
                <a:latin typeface="Algerian" pitchFamily="82" charset="0"/>
              </a:rPr>
              <a:t>Peace, be still”</a:t>
            </a:r>
            <a:endParaRPr lang="en-US" sz="65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500" b="1" i="1" dirty="0" smtClean="0">
                <a:latin typeface="Algerian" pitchFamily="82" charset="0"/>
              </a:rPr>
              <a:t>Whether the wrath of the storm-tossed sea,</a:t>
            </a:r>
            <a:endParaRPr lang="en-US" sz="6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500" b="1" i="1" dirty="0" smtClean="0">
                <a:latin typeface="Algerian" pitchFamily="82" charset="0"/>
              </a:rPr>
              <a:t>Or demons, or men, or whatever it be,</a:t>
            </a:r>
            <a:endParaRPr lang="en-US" sz="7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500" b="1" i="1" dirty="0" smtClean="0">
                <a:latin typeface="Algerian" pitchFamily="82" charset="0"/>
              </a:rPr>
              <a:t>  No water can swallow  the ship where lies</a:t>
            </a:r>
            <a:endParaRPr lang="en-US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The Master of ocean and earth and skies;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They all shall sweetly      obey My will;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Peace be still! Peace, be still!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They all shall sweetly      obey My will: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Peace, Peace, be still !</a:t>
            </a:r>
            <a:endParaRPr lang="en-US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02016"/>
          </a:xfrm>
        </p:spPr>
        <p:txBody>
          <a:bodyPr>
            <a:normAutofit fontScale="92500"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6100" dirty="0" smtClean="0">
                <a:latin typeface="Algerian" pitchFamily="82" charset="0"/>
              </a:rPr>
              <a:t>Master, with anguish      of spirit</a:t>
            </a:r>
            <a:endParaRPr lang="en-US" sz="61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100" dirty="0" smtClean="0">
                <a:latin typeface="Algerian" pitchFamily="82" charset="0"/>
              </a:rPr>
              <a:t>I bow in my grief today;</a:t>
            </a:r>
            <a:endParaRPr lang="en-US" sz="61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100" dirty="0" smtClean="0">
                <a:latin typeface="Algerian" pitchFamily="82" charset="0"/>
              </a:rPr>
              <a:t>The depths of my sad heart are troubled;</a:t>
            </a:r>
            <a:endParaRPr lang="en-US" sz="61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100" dirty="0" smtClean="0">
                <a:latin typeface="Algerian" pitchFamily="82" charset="0"/>
              </a:rPr>
              <a:t>O waken and save,          I pray!</a:t>
            </a:r>
            <a:endParaRPr lang="en-US" sz="61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5460</TotalTime>
  <Words>436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cross</vt:lpstr>
      <vt:lpstr> Gospel Hymns and Songs  96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181</cp:revision>
  <dcterms:created xsi:type="dcterms:W3CDTF">2012-08-25T10:40:27Z</dcterms:created>
  <dcterms:modified xsi:type="dcterms:W3CDTF">2015-08-30T10:39:37Z</dcterms:modified>
</cp:coreProperties>
</file>