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1" r:id="rId2"/>
    <p:sldId id="298" r:id="rId3"/>
    <p:sldId id="299" r:id="rId4"/>
    <p:sldId id="300" r:id="rId5"/>
    <p:sldId id="301" r:id="rId6"/>
    <p:sldId id="30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8B715-69CB-46C6-A13C-0034422E39C9}" type="datetimeFigureOut">
              <a:rPr lang="en-GB" smtClean="0"/>
              <a:t>27/06/2013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605B-448C-4824-924C-D39A879C339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97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34953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000" dirty="0" smtClean="0">
                <a:latin typeface="Algerian" pitchFamily="82" charset="0"/>
              </a:rPr>
              <a:t>Oft </a:t>
            </a:r>
            <a:r>
              <a:rPr lang="en-GB" sz="9000" dirty="0" smtClean="0">
                <a:latin typeface="Algerian" pitchFamily="82" charset="0"/>
              </a:rPr>
              <a:t>in danger, oft in </a:t>
            </a:r>
            <a:r>
              <a:rPr lang="en-GB" sz="9000" dirty="0" smtClean="0">
                <a:latin typeface="Algerian" pitchFamily="82" charset="0"/>
              </a:rPr>
              <a:t>woe</a:t>
            </a:r>
            <a:endParaRPr lang="en-US" sz="90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9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400" dirty="0" smtClean="0">
                <a:latin typeface="Algerian" pitchFamily="82" charset="0"/>
              </a:rPr>
              <a:t>Oft in danger, oft in woe,</a:t>
            </a:r>
            <a:endParaRPr lang="en-US" sz="54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400" dirty="0" smtClean="0">
                <a:latin typeface="Algerian" pitchFamily="82" charset="0"/>
              </a:rPr>
              <a:t>Onward, Christians, onward go;</a:t>
            </a:r>
            <a:endParaRPr lang="en-US" sz="54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400" dirty="0" smtClean="0">
                <a:latin typeface="Algerian" pitchFamily="82" charset="0"/>
              </a:rPr>
              <a:t>Fight the fight, maintain the strife,</a:t>
            </a:r>
            <a:endParaRPr lang="en-US" sz="54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400" dirty="0" smtClean="0">
                <a:latin typeface="Algerian" pitchFamily="82" charset="0"/>
              </a:rPr>
              <a:t>Strengthened with the Bread of Life.</a:t>
            </a:r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505056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Shrink not, Christians: will ye yield?</a:t>
            </a:r>
            <a:endParaRPr lang="en-US" sz="53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Will ye quit the painful field?</a:t>
            </a:r>
            <a:endParaRPr lang="en-US" sz="53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Will ye flee in danger’s hour?</a:t>
            </a:r>
            <a:endParaRPr lang="en-US" sz="53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Know ye not your Captain’s</a:t>
            </a:r>
            <a:endParaRPr lang="en-US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Let your drooping hearts be glad;</a:t>
            </a:r>
            <a:endParaRPr lang="en-US" sz="53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March in heavenly armour clad:</a:t>
            </a:r>
            <a:endParaRPr lang="en-US" sz="53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Fight, nor think the battle long;</a:t>
            </a:r>
            <a:endParaRPr lang="en-US" sz="53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Soon shall victory tune your song.</a:t>
            </a:r>
            <a:endParaRPr lang="en-US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Let not sorrow dim your eye,</a:t>
            </a:r>
            <a:endParaRPr lang="en-US" sz="53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Soon shall every tear be dry;</a:t>
            </a:r>
            <a:endParaRPr lang="en-US" sz="53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Let not fears your course impede,</a:t>
            </a:r>
            <a:endParaRPr lang="en-US" sz="53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Great your strength if great your need.</a:t>
            </a:r>
            <a:endParaRPr lang="en-US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Onward then to glory move,</a:t>
            </a:r>
            <a:endParaRPr lang="en-US" sz="53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More than conquerors ye shall prove;</a:t>
            </a:r>
            <a:endParaRPr lang="en-US" sz="53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Though opposed by many a foe,</a:t>
            </a:r>
            <a:endParaRPr lang="en-US" sz="53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latin typeface="Algerian" pitchFamily="82" charset="0"/>
              </a:rPr>
              <a:t>Christian soldiers, onward go.</a:t>
            </a:r>
            <a:endParaRPr lang="en-US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1035</TotalTime>
  <Words>154</Words>
  <Application>Microsoft Office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cross</vt:lpstr>
      <vt:lpstr>Gospel Hymns and Songs 97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DLBC-CBN</cp:lastModifiedBy>
  <cp:revision>159</cp:revision>
  <dcterms:created xsi:type="dcterms:W3CDTF">2012-08-25T10:40:27Z</dcterms:created>
  <dcterms:modified xsi:type="dcterms:W3CDTF">2013-06-27T11:35:04Z</dcterms:modified>
</cp:coreProperties>
</file>