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0" r:id="rId3"/>
    <p:sldId id="275" r:id="rId4"/>
    <p:sldId id="276" r:id="rId5"/>
    <p:sldId id="277" r:id="rId6"/>
    <p:sldId id="278" r:id="rId7"/>
    <p:sldId id="279" r:id="rId8"/>
    <p:sldId id="280" r:id="rId9"/>
    <p:sldId id="281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41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382000" cy="15541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Comic Sans MS" pitchFamily="66" charset="0"/>
              </a:rPr>
              <a:t>Gospel Hymns and Songs </a:t>
            </a:r>
            <a:r>
              <a:rPr lang="en-US" sz="6000" b="1" dirty="0" smtClean="0">
                <a:latin typeface="Comic Sans MS" pitchFamily="66" charset="0"/>
              </a:rPr>
              <a:t>98</a:t>
            </a:r>
            <a:endParaRPr lang="en-US" sz="6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86" y="1731969"/>
            <a:ext cx="8929718" cy="44116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1500" dirty="0" smtClean="0">
                <a:latin typeface="Algerian" pitchFamily="82" charset="0"/>
              </a:rPr>
              <a:t>The song of the soldier</a:t>
            </a:r>
            <a:endParaRPr lang="en-US" sz="11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150" dirty="0" smtClean="0">
                <a:effectLst/>
                <a:latin typeface="Algerian" pitchFamily="82" charset="0"/>
              </a:rPr>
              <a:t>Rise, ye children </a:t>
            </a:r>
            <a:r>
              <a:rPr lang="en-GB" sz="5150" dirty="0">
                <a:effectLst/>
                <a:latin typeface="Algerian" pitchFamily="82" charset="0"/>
              </a:rPr>
              <a:t>of </a:t>
            </a:r>
            <a:r>
              <a:rPr lang="en-GB" sz="5150" dirty="0" smtClean="0">
                <a:effectLst/>
                <a:latin typeface="Algerian" pitchFamily="82" charset="0"/>
              </a:rPr>
              <a:t>salvation</a:t>
            </a:r>
            <a:r>
              <a:rPr lang="en-GB" sz="5150" dirty="0">
                <a:effectLst/>
                <a:latin typeface="Algerian" pitchFamily="82" charset="0"/>
              </a:rPr>
              <a:t>,</a:t>
            </a:r>
            <a:endParaRPr lang="en-US" sz="515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5150" dirty="0" smtClean="0">
                <a:effectLst/>
                <a:latin typeface="Algerian" pitchFamily="82" charset="0"/>
              </a:rPr>
              <a:t>All who </a:t>
            </a:r>
            <a:r>
              <a:rPr lang="en-GB" sz="5150" dirty="0">
                <a:effectLst/>
                <a:latin typeface="Algerian" pitchFamily="82" charset="0"/>
              </a:rPr>
              <a:t>cleave </a:t>
            </a:r>
            <a:r>
              <a:rPr lang="en-GB" sz="5150" dirty="0" smtClean="0">
                <a:effectLst/>
                <a:latin typeface="Algerian" pitchFamily="82" charset="0"/>
              </a:rPr>
              <a:t>to </a:t>
            </a:r>
            <a:r>
              <a:rPr lang="en-GB" sz="5150" dirty="0">
                <a:effectLst/>
                <a:latin typeface="Algerian" pitchFamily="82" charset="0"/>
              </a:rPr>
              <a:t>Christ </a:t>
            </a:r>
            <a:r>
              <a:rPr lang="en-GB" sz="5150" dirty="0" smtClean="0">
                <a:effectLst/>
                <a:latin typeface="Algerian" pitchFamily="82" charset="0"/>
              </a:rPr>
              <a:t>the Head</a:t>
            </a:r>
            <a:r>
              <a:rPr lang="en-GB" sz="5150" dirty="0">
                <a:effectLst/>
                <a:latin typeface="Algerian" pitchFamily="82" charset="0"/>
              </a:rPr>
              <a:t>;</a:t>
            </a:r>
            <a:endParaRPr lang="en-US" sz="515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5150" dirty="0" smtClean="0">
                <a:effectLst/>
                <a:latin typeface="Algerian" pitchFamily="82" charset="0"/>
              </a:rPr>
              <a:t>Wake</a:t>
            </a:r>
            <a:r>
              <a:rPr lang="en-GB" sz="5150" dirty="0">
                <a:effectLst/>
                <a:latin typeface="Algerian" pitchFamily="82" charset="0"/>
              </a:rPr>
              <a:t>, </a:t>
            </a:r>
            <a:r>
              <a:rPr lang="en-GB" sz="5150" dirty="0" smtClean="0">
                <a:effectLst/>
                <a:latin typeface="Algerian" pitchFamily="82" charset="0"/>
              </a:rPr>
              <a:t>arise! O </a:t>
            </a:r>
            <a:r>
              <a:rPr lang="en-GB" sz="5150" dirty="0">
                <a:effectLst/>
                <a:latin typeface="Algerian" pitchFamily="82" charset="0"/>
              </a:rPr>
              <a:t>mighty </a:t>
            </a:r>
            <a:r>
              <a:rPr lang="en-GB" sz="5150" dirty="0" smtClean="0">
                <a:effectLst/>
                <a:latin typeface="Algerian" pitchFamily="82" charset="0"/>
              </a:rPr>
              <a:t>nation</a:t>
            </a:r>
            <a:r>
              <a:rPr lang="en-GB" sz="5150" dirty="0">
                <a:effectLst/>
                <a:latin typeface="Algerian" pitchFamily="82" charset="0"/>
              </a:rPr>
              <a:t>,</a:t>
            </a:r>
            <a:endParaRPr lang="en-US" sz="515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5150" dirty="0" smtClean="0">
                <a:effectLst/>
                <a:latin typeface="Algerian" pitchFamily="82" charset="0"/>
              </a:rPr>
              <a:t>Ere </a:t>
            </a:r>
            <a:r>
              <a:rPr lang="en-GB" sz="5150" dirty="0">
                <a:effectLst/>
                <a:latin typeface="Algerian" pitchFamily="82" charset="0"/>
              </a:rPr>
              <a:t>the foe on Zion tread.</a:t>
            </a:r>
            <a:endParaRPr lang="en-US" sz="515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4100" b="1" i="1" dirty="0">
                <a:effectLst/>
              </a:rPr>
              <a:t>Pour it forth a mighty anthem,</a:t>
            </a:r>
            <a:endParaRPr lang="en-US" sz="4100" dirty="0">
              <a:effectLst/>
            </a:endParaRPr>
          </a:p>
          <a:p>
            <a:pPr marL="0" indent="0" algn="ctr">
              <a:buNone/>
            </a:pPr>
            <a:r>
              <a:rPr lang="en-GB" sz="4100" b="1" i="1" dirty="0" smtClean="0">
                <a:effectLst/>
              </a:rPr>
              <a:t>Like </a:t>
            </a:r>
            <a:r>
              <a:rPr lang="en-GB" sz="4100" b="1" i="1" dirty="0">
                <a:effectLst/>
              </a:rPr>
              <a:t>the </a:t>
            </a:r>
            <a:r>
              <a:rPr lang="en-GB" sz="4100" b="1" i="1" dirty="0" err="1">
                <a:effectLst/>
              </a:rPr>
              <a:t>thun</a:t>
            </a:r>
            <a:r>
              <a:rPr lang="en-GB" sz="4100" b="1" i="1" dirty="0">
                <a:effectLst/>
              </a:rPr>
              <a:t>.. </a:t>
            </a:r>
            <a:r>
              <a:rPr lang="en-GB" sz="4100" b="1" i="1" dirty="0" err="1">
                <a:effectLst/>
              </a:rPr>
              <a:t>ders</a:t>
            </a:r>
            <a:r>
              <a:rPr lang="en-GB" sz="4100" b="1" i="1" dirty="0">
                <a:effectLst/>
              </a:rPr>
              <a:t>  of the sea;…. </a:t>
            </a:r>
            <a:endParaRPr lang="en-US" sz="4100" dirty="0">
              <a:effectLst/>
            </a:endParaRPr>
          </a:p>
          <a:p>
            <a:pPr marL="0" indent="0" algn="ctr">
              <a:buNone/>
            </a:pPr>
            <a:r>
              <a:rPr lang="en-GB" sz="4100" b="1" i="1" dirty="0" smtClean="0">
                <a:effectLst/>
              </a:rPr>
              <a:t>Thro</a:t>
            </a:r>
            <a:r>
              <a:rPr lang="en-GB" sz="4100" b="1" i="1" dirty="0">
                <a:effectLst/>
              </a:rPr>
              <a:t>’ the blood of Christ our ransom,</a:t>
            </a:r>
            <a:endParaRPr lang="en-US" sz="4100" dirty="0">
              <a:effectLst/>
            </a:endParaRPr>
          </a:p>
          <a:p>
            <a:pPr marL="0" indent="0" algn="ctr">
              <a:buNone/>
            </a:pPr>
            <a:r>
              <a:rPr lang="en-GB" sz="4100" b="1" i="1" dirty="0" smtClean="0">
                <a:effectLst/>
              </a:rPr>
              <a:t>More </a:t>
            </a:r>
            <a:r>
              <a:rPr lang="en-GB" sz="4100" b="1" i="1" dirty="0">
                <a:effectLst/>
              </a:rPr>
              <a:t>than con… </a:t>
            </a:r>
            <a:r>
              <a:rPr lang="en-GB" sz="4100" b="1" i="1" dirty="0" err="1">
                <a:effectLst/>
              </a:rPr>
              <a:t>querors</a:t>
            </a:r>
            <a:r>
              <a:rPr lang="en-GB" sz="4100" b="1" i="1" dirty="0">
                <a:effectLst/>
              </a:rPr>
              <a:t> are we;…</a:t>
            </a:r>
            <a:endParaRPr lang="en-US" sz="4100" dirty="0">
              <a:effectLst/>
            </a:endParaRPr>
          </a:p>
          <a:p>
            <a:pPr marL="0" indent="0" algn="ctr">
              <a:buNone/>
            </a:pPr>
            <a:r>
              <a:rPr lang="en-GB" sz="4100" b="1" i="1" dirty="0" smtClean="0">
                <a:effectLst/>
              </a:rPr>
              <a:t>More </a:t>
            </a:r>
            <a:r>
              <a:rPr lang="en-GB" sz="4100" b="1" i="1" dirty="0">
                <a:effectLst/>
              </a:rPr>
              <a:t>than con… </a:t>
            </a:r>
            <a:r>
              <a:rPr lang="en-GB" sz="4100" b="1" i="1" dirty="0" err="1">
                <a:effectLst/>
              </a:rPr>
              <a:t>querors</a:t>
            </a:r>
            <a:r>
              <a:rPr lang="en-GB" sz="4100" b="1" i="1" dirty="0">
                <a:effectLst/>
              </a:rPr>
              <a:t> are we;…</a:t>
            </a:r>
            <a:endParaRPr lang="en-US" sz="4100" dirty="0">
              <a:effectLst/>
            </a:endParaRPr>
          </a:p>
          <a:p>
            <a:pPr marL="0" indent="0" algn="ctr">
              <a:buNone/>
            </a:pPr>
            <a:r>
              <a:rPr lang="en-GB" sz="4100" b="1" i="1" dirty="0" smtClean="0">
                <a:effectLst/>
              </a:rPr>
              <a:t>Thro</a:t>
            </a:r>
            <a:r>
              <a:rPr lang="en-GB" sz="4100" b="1" i="1" dirty="0">
                <a:effectLst/>
              </a:rPr>
              <a:t>’ the blood of Christ our </a:t>
            </a:r>
            <a:r>
              <a:rPr lang="en-GB" sz="4100" b="1" i="1" dirty="0" err="1">
                <a:effectLst/>
              </a:rPr>
              <a:t>rasnsom</a:t>
            </a:r>
            <a:r>
              <a:rPr lang="en-GB" sz="4100" b="1" i="1" dirty="0">
                <a:effectLst/>
              </a:rPr>
              <a:t>,</a:t>
            </a:r>
            <a:endParaRPr lang="en-US" sz="4100" dirty="0">
              <a:effectLst/>
            </a:endParaRPr>
          </a:p>
          <a:p>
            <a:pPr marL="0" indent="0" algn="ctr">
              <a:buNone/>
            </a:pPr>
            <a:r>
              <a:rPr lang="en-GB" sz="4100" b="1" i="1" dirty="0" smtClean="0">
                <a:effectLst/>
              </a:rPr>
              <a:t>More </a:t>
            </a:r>
            <a:r>
              <a:rPr lang="en-GB" sz="4100" b="1" i="1" dirty="0">
                <a:effectLst/>
              </a:rPr>
              <a:t>than conquerors are we.</a:t>
            </a:r>
            <a:endParaRPr lang="en-US" sz="4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2035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3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300" dirty="0">
                <a:effectLst/>
                <a:latin typeface="Algerian" pitchFamily="82" charset="0"/>
              </a:rPr>
              <a:t>Saints and heroes long before us.</a:t>
            </a:r>
            <a:endParaRPr lang="en-US" sz="53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5300" dirty="0" smtClean="0">
                <a:effectLst/>
                <a:latin typeface="Algerian" pitchFamily="82" charset="0"/>
              </a:rPr>
              <a:t>Family </a:t>
            </a:r>
            <a:r>
              <a:rPr lang="en-GB" sz="5300" dirty="0">
                <a:effectLst/>
                <a:latin typeface="Algerian" pitchFamily="82" charset="0"/>
              </a:rPr>
              <a:t>on this ground have stood;</a:t>
            </a:r>
            <a:endParaRPr lang="en-US" sz="53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5300" dirty="0" smtClean="0">
                <a:effectLst/>
                <a:latin typeface="Algerian" pitchFamily="82" charset="0"/>
              </a:rPr>
              <a:t>See </a:t>
            </a:r>
            <a:r>
              <a:rPr lang="en-GB" sz="5300" dirty="0">
                <a:effectLst/>
                <a:latin typeface="Algerian" pitchFamily="82" charset="0"/>
              </a:rPr>
              <a:t>their banners waving o’er us</a:t>
            </a:r>
            <a:endParaRPr lang="en-US" sz="53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5300" dirty="0" smtClean="0">
                <a:effectLst/>
                <a:latin typeface="Algerian" pitchFamily="82" charset="0"/>
              </a:rPr>
              <a:t>Conquerors </a:t>
            </a:r>
            <a:r>
              <a:rPr lang="en-GB" sz="5300" dirty="0">
                <a:effectLst/>
                <a:latin typeface="Algerian" pitchFamily="82" charset="0"/>
              </a:rPr>
              <a:t>through </a:t>
            </a:r>
            <a:r>
              <a:rPr lang="en-GB" sz="5300" dirty="0" err="1">
                <a:effectLst/>
                <a:latin typeface="Algerian" pitchFamily="82" charset="0"/>
              </a:rPr>
              <a:t>Jeeus</a:t>
            </a:r>
            <a:r>
              <a:rPr lang="en-GB" sz="5300" dirty="0">
                <a:effectLst/>
                <a:latin typeface="Algerian" pitchFamily="82" charset="0"/>
              </a:rPr>
              <a:t>’ blood.</a:t>
            </a:r>
            <a:endParaRPr lang="en-US" sz="53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55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4100" b="1" i="1" dirty="0">
                <a:effectLst/>
              </a:rPr>
              <a:t>Pour it forth a mighty anthem,</a:t>
            </a:r>
            <a:endParaRPr lang="en-US" sz="4100" dirty="0">
              <a:effectLst/>
            </a:endParaRPr>
          </a:p>
          <a:p>
            <a:pPr marL="0" indent="0" algn="ctr">
              <a:buNone/>
            </a:pPr>
            <a:r>
              <a:rPr lang="en-GB" sz="4100" b="1" i="1" dirty="0" smtClean="0">
                <a:effectLst/>
              </a:rPr>
              <a:t>Like </a:t>
            </a:r>
            <a:r>
              <a:rPr lang="en-GB" sz="4100" b="1" i="1" dirty="0">
                <a:effectLst/>
              </a:rPr>
              <a:t>the </a:t>
            </a:r>
            <a:r>
              <a:rPr lang="en-GB" sz="4100" b="1" i="1" dirty="0" err="1">
                <a:effectLst/>
              </a:rPr>
              <a:t>thun</a:t>
            </a:r>
            <a:r>
              <a:rPr lang="en-GB" sz="4100" b="1" i="1" dirty="0">
                <a:effectLst/>
              </a:rPr>
              <a:t>.. </a:t>
            </a:r>
            <a:r>
              <a:rPr lang="en-GB" sz="4100" b="1" i="1" dirty="0" err="1">
                <a:effectLst/>
              </a:rPr>
              <a:t>ders</a:t>
            </a:r>
            <a:r>
              <a:rPr lang="en-GB" sz="4100" b="1" i="1" dirty="0">
                <a:effectLst/>
              </a:rPr>
              <a:t>  of the sea;…. </a:t>
            </a:r>
            <a:endParaRPr lang="en-US" sz="4100" dirty="0">
              <a:effectLst/>
            </a:endParaRPr>
          </a:p>
          <a:p>
            <a:pPr marL="0" indent="0" algn="ctr">
              <a:buNone/>
            </a:pPr>
            <a:r>
              <a:rPr lang="en-GB" sz="4100" b="1" i="1" dirty="0" smtClean="0">
                <a:effectLst/>
              </a:rPr>
              <a:t>Thro</a:t>
            </a:r>
            <a:r>
              <a:rPr lang="en-GB" sz="4100" b="1" i="1" dirty="0">
                <a:effectLst/>
              </a:rPr>
              <a:t>’ the blood of Christ our ransom,</a:t>
            </a:r>
            <a:endParaRPr lang="en-US" sz="4100" dirty="0">
              <a:effectLst/>
            </a:endParaRPr>
          </a:p>
          <a:p>
            <a:pPr marL="0" indent="0" algn="ctr">
              <a:buNone/>
            </a:pPr>
            <a:r>
              <a:rPr lang="en-GB" sz="4100" b="1" i="1" dirty="0" smtClean="0">
                <a:effectLst/>
              </a:rPr>
              <a:t>More </a:t>
            </a:r>
            <a:r>
              <a:rPr lang="en-GB" sz="4100" b="1" i="1" dirty="0">
                <a:effectLst/>
              </a:rPr>
              <a:t>than con… </a:t>
            </a:r>
            <a:r>
              <a:rPr lang="en-GB" sz="4100" b="1" i="1" dirty="0" err="1">
                <a:effectLst/>
              </a:rPr>
              <a:t>querors</a:t>
            </a:r>
            <a:r>
              <a:rPr lang="en-GB" sz="4100" b="1" i="1" dirty="0">
                <a:effectLst/>
              </a:rPr>
              <a:t> are we;…</a:t>
            </a:r>
            <a:endParaRPr lang="en-US" sz="4100" dirty="0">
              <a:effectLst/>
            </a:endParaRPr>
          </a:p>
          <a:p>
            <a:pPr marL="0" indent="0" algn="ctr">
              <a:buNone/>
            </a:pPr>
            <a:r>
              <a:rPr lang="en-GB" sz="4100" b="1" i="1" dirty="0" smtClean="0">
                <a:effectLst/>
              </a:rPr>
              <a:t>More </a:t>
            </a:r>
            <a:r>
              <a:rPr lang="en-GB" sz="4100" b="1" i="1" dirty="0">
                <a:effectLst/>
              </a:rPr>
              <a:t>than con… </a:t>
            </a:r>
            <a:r>
              <a:rPr lang="en-GB" sz="4100" b="1" i="1" dirty="0" err="1">
                <a:effectLst/>
              </a:rPr>
              <a:t>querors</a:t>
            </a:r>
            <a:r>
              <a:rPr lang="en-GB" sz="4100" b="1" i="1" dirty="0">
                <a:effectLst/>
              </a:rPr>
              <a:t> are we;…</a:t>
            </a:r>
            <a:endParaRPr lang="en-US" sz="4100" dirty="0">
              <a:effectLst/>
            </a:endParaRPr>
          </a:p>
          <a:p>
            <a:pPr marL="0" indent="0" algn="ctr">
              <a:buNone/>
            </a:pPr>
            <a:r>
              <a:rPr lang="en-GB" sz="4100" b="1" i="1" dirty="0" smtClean="0">
                <a:effectLst/>
              </a:rPr>
              <a:t>Thro</a:t>
            </a:r>
            <a:r>
              <a:rPr lang="en-GB" sz="4100" b="1" i="1" dirty="0">
                <a:effectLst/>
              </a:rPr>
              <a:t>’ the blood of Christ our </a:t>
            </a:r>
            <a:r>
              <a:rPr lang="en-GB" sz="4100" b="1" i="1" dirty="0" err="1">
                <a:effectLst/>
              </a:rPr>
              <a:t>rasnsom</a:t>
            </a:r>
            <a:r>
              <a:rPr lang="en-GB" sz="4100" b="1" i="1" dirty="0">
                <a:effectLst/>
              </a:rPr>
              <a:t>,</a:t>
            </a:r>
            <a:endParaRPr lang="en-US" sz="4100" dirty="0">
              <a:effectLst/>
            </a:endParaRPr>
          </a:p>
          <a:p>
            <a:pPr marL="0" indent="0" algn="ctr">
              <a:buNone/>
            </a:pPr>
            <a:r>
              <a:rPr lang="en-GB" sz="4100" b="1" i="1" dirty="0" smtClean="0">
                <a:effectLst/>
              </a:rPr>
              <a:t>More </a:t>
            </a:r>
            <a:r>
              <a:rPr lang="en-GB" sz="4100" b="1" i="1" dirty="0">
                <a:effectLst/>
              </a:rPr>
              <a:t>than conquerors are we.</a:t>
            </a:r>
            <a:endParaRPr lang="en-US" sz="4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414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3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300" dirty="0">
                <a:effectLst/>
                <a:latin typeface="Algerian" pitchFamily="82" charset="0"/>
              </a:rPr>
              <a:t>Deathless we are all </a:t>
            </a:r>
            <a:r>
              <a:rPr lang="en-GB" sz="5300" dirty="0" err="1">
                <a:effectLst/>
                <a:latin typeface="Algerian" pitchFamily="82" charset="0"/>
              </a:rPr>
              <a:t>unfearing</a:t>
            </a:r>
            <a:r>
              <a:rPr lang="en-GB" sz="5300" dirty="0">
                <a:effectLst/>
                <a:latin typeface="Algerian" pitchFamily="82" charset="0"/>
              </a:rPr>
              <a:t>,</a:t>
            </a:r>
            <a:endParaRPr lang="en-US" sz="53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5300" dirty="0" smtClean="0">
                <a:effectLst/>
                <a:latin typeface="Algerian" pitchFamily="82" charset="0"/>
              </a:rPr>
              <a:t>Life </a:t>
            </a:r>
            <a:r>
              <a:rPr lang="en-GB" sz="5300" dirty="0">
                <a:effectLst/>
                <a:latin typeface="Algerian" pitchFamily="82" charset="0"/>
              </a:rPr>
              <a:t>laid up with Christ in God;</a:t>
            </a:r>
            <a:endParaRPr lang="en-US" sz="53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5300" dirty="0" smtClean="0">
                <a:effectLst/>
                <a:latin typeface="Algerian" pitchFamily="82" charset="0"/>
              </a:rPr>
              <a:t>In </a:t>
            </a:r>
            <a:r>
              <a:rPr lang="en-GB" sz="5300" dirty="0">
                <a:effectLst/>
                <a:latin typeface="Algerian" pitchFamily="82" charset="0"/>
              </a:rPr>
              <a:t>the morn of His appearing</a:t>
            </a:r>
            <a:endParaRPr lang="en-US" sz="53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5300" dirty="0" err="1" smtClean="0">
                <a:effectLst/>
                <a:latin typeface="Algerian" pitchFamily="82" charset="0"/>
              </a:rPr>
              <a:t>Floweth</a:t>
            </a:r>
            <a:r>
              <a:rPr lang="en-GB" sz="5300" dirty="0" smtClean="0">
                <a:effectLst/>
                <a:latin typeface="Algerian" pitchFamily="82" charset="0"/>
              </a:rPr>
              <a:t> </a:t>
            </a:r>
            <a:r>
              <a:rPr lang="en-GB" sz="5300" dirty="0">
                <a:effectLst/>
                <a:latin typeface="Algerian" pitchFamily="82" charset="0"/>
              </a:rPr>
              <a:t>forth a glory flood.</a:t>
            </a:r>
            <a:endParaRPr lang="en-US" sz="53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99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4100" b="1" i="1" dirty="0">
                <a:effectLst/>
              </a:rPr>
              <a:t>Pour it forth a mighty anthem,</a:t>
            </a:r>
            <a:endParaRPr lang="en-US" sz="4100" dirty="0">
              <a:effectLst/>
            </a:endParaRPr>
          </a:p>
          <a:p>
            <a:pPr marL="0" indent="0" algn="ctr">
              <a:buNone/>
            </a:pPr>
            <a:r>
              <a:rPr lang="en-GB" sz="4100" b="1" i="1" dirty="0" smtClean="0">
                <a:effectLst/>
              </a:rPr>
              <a:t>Like </a:t>
            </a:r>
            <a:r>
              <a:rPr lang="en-GB" sz="4100" b="1" i="1" dirty="0">
                <a:effectLst/>
              </a:rPr>
              <a:t>the </a:t>
            </a:r>
            <a:r>
              <a:rPr lang="en-GB" sz="4100" b="1" i="1" dirty="0" err="1">
                <a:effectLst/>
              </a:rPr>
              <a:t>thun</a:t>
            </a:r>
            <a:r>
              <a:rPr lang="en-GB" sz="4100" b="1" i="1" dirty="0">
                <a:effectLst/>
              </a:rPr>
              <a:t>.. </a:t>
            </a:r>
            <a:r>
              <a:rPr lang="en-GB" sz="4100" b="1" i="1" dirty="0" err="1">
                <a:effectLst/>
              </a:rPr>
              <a:t>ders</a:t>
            </a:r>
            <a:r>
              <a:rPr lang="en-GB" sz="4100" b="1" i="1" dirty="0">
                <a:effectLst/>
              </a:rPr>
              <a:t>  of the sea;…. </a:t>
            </a:r>
            <a:endParaRPr lang="en-US" sz="4100" dirty="0">
              <a:effectLst/>
            </a:endParaRPr>
          </a:p>
          <a:p>
            <a:pPr marL="0" indent="0" algn="ctr">
              <a:buNone/>
            </a:pPr>
            <a:r>
              <a:rPr lang="en-GB" sz="4100" b="1" i="1" dirty="0" smtClean="0">
                <a:effectLst/>
              </a:rPr>
              <a:t>Thro</a:t>
            </a:r>
            <a:r>
              <a:rPr lang="en-GB" sz="4100" b="1" i="1" dirty="0">
                <a:effectLst/>
              </a:rPr>
              <a:t>’ the blood of Christ our ransom,</a:t>
            </a:r>
            <a:endParaRPr lang="en-US" sz="4100" dirty="0">
              <a:effectLst/>
            </a:endParaRPr>
          </a:p>
          <a:p>
            <a:pPr marL="0" indent="0" algn="ctr">
              <a:buNone/>
            </a:pPr>
            <a:r>
              <a:rPr lang="en-GB" sz="4100" b="1" i="1" dirty="0" smtClean="0">
                <a:effectLst/>
              </a:rPr>
              <a:t>More </a:t>
            </a:r>
            <a:r>
              <a:rPr lang="en-GB" sz="4100" b="1" i="1" dirty="0">
                <a:effectLst/>
              </a:rPr>
              <a:t>than con… </a:t>
            </a:r>
            <a:r>
              <a:rPr lang="en-GB" sz="4100" b="1" i="1" dirty="0" err="1">
                <a:effectLst/>
              </a:rPr>
              <a:t>querors</a:t>
            </a:r>
            <a:r>
              <a:rPr lang="en-GB" sz="4100" b="1" i="1" dirty="0">
                <a:effectLst/>
              </a:rPr>
              <a:t> are we;…</a:t>
            </a:r>
            <a:endParaRPr lang="en-US" sz="4100" dirty="0">
              <a:effectLst/>
            </a:endParaRPr>
          </a:p>
          <a:p>
            <a:pPr marL="0" indent="0" algn="ctr">
              <a:buNone/>
            </a:pPr>
            <a:r>
              <a:rPr lang="en-GB" sz="4100" b="1" i="1" dirty="0" smtClean="0">
                <a:effectLst/>
              </a:rPr>
              <a:t>More </a:t>
            </a:r>
            <a:r>
              <a:rPr lang="en-GB" sz="4100" b="1" i="1" dirty="0">
                <a:effectLst/>
              </a:rPr>
              <a:t>than con… </a:t>
            </a:r>
            <a:r>
              <a:rPr lang="en-GB" sz="4100" b="1" i="1" dirty="0" err="1">
                <a:effectLst/>
              </a:rPr>
              <a:t>querors</a:t>
            </a:r>
            <a:r>
              <a:rPr lang="en-GB" sz="4100" b="1" i="1" dirty="0">
                <a:effectLst/>
              </a:rPr>
              <a:t> are we;…</a:t>
            </a:r>
            <a:endParaRPr lang="en-US" sz="4100" dirty="0">
              <a:effectLst/>
            </a:endParaRPr>
          </a:p>
          <a:p>
            <a:pPr marL="0" indent="0" algn="ctr">
              <a:buNone/>
            </a:pPr>
            <a:r>
              <a:rPr lang="en-GB" sz="4100" b="1" i="1" dirty="0" smtClean="0">
                <a:effectLst/>
              </a:rPr>
              <a:t>Thro</a:t>
            </a:r>
            <a:r>
              <a:rPr lang="en-GB" sz="4100" b="1" i="1" dirty="0">
                <a:effectLst/>
              </a:rPr>
              <a:t>’ the blood of Christ our </a:t>
            </a:r>
            <a:r>
              <a:rPr lang="en-GB" sz="4100" b="1" i="1" dirty="0" err="1">
                <a:effectLst/>
              </a:rPr>
              <a:t>rasnsom</a:t>
            </a:r>
            <a:r>
              <a:rPr lang="en-GB" sz="4100" b="1" i="1" dirty="0">
                <a:effectLst/>
              </a:rPr>
              <a:t>,</a:t>
            </a:r>
            <a:endParaRPr lang="en-US" sz="4100" dirty="0">
              <a:effectLst/>
            </a:endParaRPr>
          </a:p>
          <a:p>
            <a:pPr marL="0" indent="0" algn="ctr">
              <a:buNone/>
            </a:pPr>
            <a:r>
              <a:rPr lang="en-GB" sz="4100" b="1" i="1" dirty="0" smtClean="0">
                <a:effectLst/>
              </a:rPr>
              <a:t>More </a:t>
            </a:r>
            <a:r>
              <a:rPr lang="en-GB" sz="4100" b="1" i="1" dirty="0">
                <a:effectLst/>
              </a:rPr>
              <a:t>than conquerors are we.</a:t>
            </a:r>
            <a:endParaRPr lang="en-US" sz="4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332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3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300" dirty="0" smtClean="0">
                <a:effectLst/>
                <a:latin typeface="Algerian" pitchFamily="82" charset="0"/>
              </a:rPr>
              <a:t>Soon </a:t>
            </a:r>
            <a:r>
              <a:rPr lang="en-GB" sz="5300" dirty="0">
                <a:effectLst/>
                <a:latin typeface="Algerian" pitchFamily="82" charset="0"/>
              </a:rPr>
              <a:t>we all shall stand before Him,</a:t>
            </a:r>
            <a:endParaRPr lang="en-US" sz="53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5300" dirty="0" smtClean="0">
                <a:effectLst/>
                <a:latin typeface="Algerian" pitchFamily="82" charset="0"/>
              </a:rPr>
              <a:t>See </a:t>
            </a:r>
            <a:r>
              <a:rPr lang="en-GB" sz="5300" dirty="0">
                <a:effectLst/>
                <a:latin typeface="Algerian" pitchFamily="82" charset="0"/>
              </a:rPr>
              <a:t>and know our glorious Lord;</a:t>
            </a:r>
            <a:endParaRPr lang="en-US" sz="53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5300" dirty="0" smtClean="0">
                <a:effectLst/>
                <a:latin typeface="Algerian" pitchFamily="82" charset="0"/>
              </a:rPr>
              <a:t>Soon </a:t>
            </a:r>
            <a:r>
              <a:rPr lang="en-GB" sz="5300" dirty="0">
                <a:effectLst/>
                <a:latin typeface="Algerian" pitchFamily="82" charset="0"/>
              </a:rPr>
              <a:t>in joy and light adore Him,</a:t>
            </a:r>
            <a:endParaRPr lang="en-US" sz="53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5300" dirty="0" smtClean="0">
                <a:effectLst/>
                <a:latin typeface="Algerian" pitchFamily="82" charset="0"/>
              </a:rPr>
              <a:t>Each </a:t>
            </a:r>
            <a:r>
              <a:rPr lang="en-GB" sz="5300" dirty="0">
                <a:effectLst/>
                <a:latin typeface="Algerian" pitchFamily="82" charset="0"/>
              </a:rPr>
              <a:t>receiving his reward. </a:t>
            </a:r>
            <a:endParaRPr lang="en-US" sz="53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4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4100" b="1" i="1" dirty="0">
                <a:effectLst/>
              </a:rPr>
              <a:t>Pour it forth a mighty anthem,</a:t>
            </a:r>
            <a:endParaRPr lang="en-US" sz="4100" dirty="0">
              <a:effectLst/>
            </a:endParaRPr>
          </a:p>
          <a:p>
            <a:pPr marL="0" indent="0" algn="ctr">
              <a:buNone/>
            </a:pPr>
            <a:r>
              <a:rPr lang="en-GB" sz="4100" b="1" i="1" dirty="0" smtClean="0">
                <a:effectLst/>
              </a:rPr>
              <a:t>Like </a:t>
            </a:r>
            <a:r>
              <a:rPr lang="en-GB" sz="4100" b="1" i="1" dirty="0">
                <a:effectLst/>
              </a:rPr>
              <a:t>the </a:t>
            </a:r>
            <a:r>
              <a:rPr lang="en-GB" sz="4100" b="1" i="1" dirty="0" err="1">
                <a:effectLst/>
              </a:rPr>
              <a:t>thun</a:t>
            </a:r>
            <a:r>
              <a:rPr lang="en-GB" sz="4100" b="1" i="1" dirty="0">
                <a:effectLst/>
              </a:rPr>
              <a:t>.. </a:t>
            </a:r>
            <a:r>
              <a:rPr lang="en-GB" sz="4100" b="1" i="1" dirty="0" err="1">
                <a:effectLst/>
              </a:rPr>
              <a:t>ders</a:t>
            </a:r>
            <a:r>
              <a:rPr lang="en-GB" sz="4100" b="1" i="1" dirty="0">
                <a:effectLst/>
              </a:rPr>
              <a:t>  of the sea;…. </a:t>
            </a:r>
            <a:endParaRPr lang="en-US" sz="4100" dirty="0">
              <a:effectLst/>
            </a:endParaRPr>
          </a:p>
          <a:p>
            <a:pPr marL="0" indent="0" algn="ctr">
              <a:buNone/>
            </a:pPr>
            <a:r>
              <a:rPr lang="en-GB" sz="4100" b="1" i="1" dirty="0" smtClean="0">
                <a:effectLst/>
              </a:rPr>
              <a:t>Thro</a:t>
            </a:r>
            <a:r>
              <a:rPr lang="en-GB" sz="4100" b="1" i="1" dirty="0">
                <a:effectLst/>
              </a:rPr>
              <a:t>’ the blood of Christ our ransom,</a:t>
            </a:r>
            <a:endParaRPr lang="en-US" sz="4100" dirty="0">
              <a:effectLst/>
            </a:endParaRPr>
          </a:p>
          <a:p>
            <a:pPr marL="0" indent="0" algn="ctr">
              <a:buNone/>
            </a:pPr>
            <a:r>
              <a:rPr lang="en-GB" sz="4100" b="1" i="1" dirty="0" smtClean="0">
                <a:effectLst/>
              </a:rPr>
              <a:t>More </a:t>
            </a:r>
            <a:r>
              <a:rPr lang="en-GB" sz="4100" b="1" i="1" dirty="0">
                <a:effectLst/>
              </a:rPr>
              <a:t>than con… </a:t>
            </a:r>
            <a:r>
              <a:rPr lang="en-GB" sz="4100" b="1" i="1" dirty="0" err="1">
                <a:effectLst/>
              </a:rPr>
              <a:t>querors</a:t>
            </a:r>
            <a:r>
              <a:rPr lang="en-GB" sz="4100" b="1" i="1" dirty="0">
                <a:effectLst/>
              </a:rPr>
              <a:t> are we;…</a:t>
            </a:r>
            <a:endParaRPr lang="en-US" sz="4100" dirty="0">
              <a:effectLst/>
            </a:endParaRPr>
          </a:p>
          <a:p>
            <a:pPr marL="0" indent="0" algn="ctr">
              <a:buNone/>
            </a:pPr>
            <a:r>
              <a:rPr lang="en-GB" sz="4100" b="1" i="1" dirty="0" smtClean="0">
                <a:effectLst/>
              </a:rPr>
              <a:t>More </a:t>
            </a:r>
            <a:r>
              <a:rPr lang="en-GB" sz="4100" b="1" i="1" dirty="0">
                <a:effectLst/>
              </a:rPr>
              <a:t>than con… </a:t>
            </a:r>
            <a:r>
              <a:rPr lang="en-GB" sz="4100" b="1" i="1" dirty="0" err="1">
                <a:effectLst/>
              </a:rPr>
              <a:t>querors</a:t>
            </a:r>
            <a:r>
              <a:rPr lang="en-GB" sz="4100" b="1" i="1" dirty="0">
                <a:effectLst/>
              </a:rPr>
              <a:t> are we;…</a:t>
            </a:r>
            <a:endParaRPr lang="en-US" sz="4100" dirty="0">
              <a:effectLst/>
            </a:endParaRPr>
          </a:p>
          <a:p>
            <a:pPr marL="0" indent="0" algn="ctr">
              <a:buNone/>
            </a:pPr>
            <a:r>
              <a:rPr lang="en-GB" sz="4100" b="1" i="1" dirty="0" smtClean="0">
                <a:effectLst/>
              </a:rPr>
              <a:t>Thro</a:t>
            </a:r>
            <a:r>
              <a:rPr lang="en-GB" sz="4100" b="1" i="1" dirty="0">
                <a:effectLst/>
              </a:rPr>
              <a:t>’ the blood of Christ our </a:t>
            </a:r>
            <a:r>
              <a:rPr lang="en-GB" sz="4100" b="1" i="1" dirty="0" err="1">
                <a:effectLst/>
              </a:rPr>
              <a:t>rasnsom</a:t>
            </a:r>
            <a:r>
              <a:rPr lang="en-GB" sz="4100" b="1" i="1" dirty="0">
                <a:effectLst/>
              </a:rPr>
              <a:t>,</a:t>
            </a:r>
            <a:endParaRPr lang="en-US" sz="4100" dirty="0">
              <a:effectLst/>
            </a:endParaRPr>
          </a:p>
          <a:p>
            <a:pPr marL="0" indent="0" algn="ctr">
              <a:buNone/>
            </a:pPr>
            <a:r>
              <a:rPr lang="en-GB" sz="4100" b="1" i="1" dirty="0" smtClean="0">
                <a:effectLst/>
              </a:rPr>
              <a:t>More </a:t>
            </a:r>
            <a:r>
              <a:rPr lang="en-GB" sz="4100" b="1" i="1" dirty="0">
                <a:effectLst/>
              </a:rPr>
              <a:t>than conquerors are we.</a:t>
            </a:r>
            <a:endParaRPr lang="en-US" sz="4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154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3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651</TotalTime>
  <Words>344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cross</vt:lpstr>
      <vt:lpstr>Gospel Hymns and Songs 98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66</cp:revision>
  <dcterms:created xsi:type="dcterms:W3CDTF">2012-08-25T10:40:27Z</dcterms:created>
  <dcterms:modified xsi:type="dcterms:W3CDTF">2013-12-08T08:14:52Z</dcterms:modified>
</cp:coreProperties>
</file>