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8" r:id="rId3"/>
    <p:sldId id="299" r:id="rId4"/>
    <p:sldId id="300" r:id="rId5"/>
    <p:sldId id="301" r:id="rId6"/>
    <p:sldId id="302" r:id="rId7"/>
    <p:sldId id="303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159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-152400"/>
            <a:ext cx="8382000" cy="15541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Gospel Hymns and Songs </a:t>
            </a:r>
            <a:r>
              <a:rPr lang="en-US" sz="5400" b="1" dirty="0" smtClean="0">
                <a:latin typeface="Comic Sans MS" pitchFamily="66" charset="0"/>
              </a:rPr>
              <a:t>99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00042"/>
            <a:ext cx="9144000" cy="41434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GB" sz="4800" dirty="0" smtClean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000" b="1" dirty="0" smtClean="0">
                <a:latin typeface="Algerian" pitchFamily="82" charset="0"/>
              </a:rPr>
              <a:t>There is victory within my soul</a:t>
            </a:r>
            <a:endParaRPr lang="en-GB" sz="8000" dirty="0" smtClean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4800" dirty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4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08095"/>
      </p:ext>
    </p:extLst>
  </p:cSld>
  <p:clrMapOvr>
    <a:masterClrMapping/>
  </p:clrMapOvr>
  <p:transition spd="med"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332656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500" dirty="0" smtClean="0"/>
              <a:t>There is </a:t>
            </a:r>
            <a:r>
              <a:rPr lang="en-GB" sz="5500" dirty="0" err="1" smtClean="0"/>
              <a:t>vict’ry</a:t>
            </a:r>
            <a:r>
              <a:rPr lang="en-GB" sz="5500" dirty="0" smtClean="0"/>
              <a:t> within my soul</a:t>
            </a:r>
          </a:p>
          <a:p>
            <a:pPr algn="ctr">
              <a:buNone/>
            </a:pPr>
            <a:r>
              <a:rPr lang="en-GB" sz="5500" dirty="0" smtClean="0"/>
              <a:t>For the Spirit with me abides,</a:t>
            </a:r>
          </a:p>
          <a:p>
            <a:pPr algn="ctr">
              <a:buNone/>
            </a:pPr>
            <a:r>
              <a:rPr lang="en-GB" sz="5500" dirty="0" smtClean="0"/>
              <a:t>Let the waves of     temptation roll,</a:t>
            </a:r>
          </a:p>
          <a:p>
            <a:pPr algn="ctr">
              <a:buNone/>
            </a:pPr>
            <a:r>
              <a:rPr lang="en-GB" sz="5500" dirty="0" smtClean="0"/>
              <a:t>Jesus keeps me </a:t>
            </a:r>
            <a:r>
              <a:rPr lang="en-GB" sz="5500" dirty="0" err="1" smtClean="0"/>
              <a:t>whate’er</a:t>
            </a:r>
            <a:r>
              <a:rPr lang="en-GB" sz="5500" dirty="0" smtClean="0"/>
              <a:t> betides.</a:t>
            </a:r>
            <a:endParaRPr lang="en-GB" sz="5500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605134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400" b="1" i="1" dirty="0" smtClean="0"/>
              <a:t>Victory, Victory, </a:t>
            </a:r>
            <a:r>
              <a:rPr lang="en-GB" sz="4400" b="1" i="1" dirty="0" err="1" smtClean="0"/>
              <a:t>Vict’ry</a:t>
            </a:r>
            <a:r>
              <a:rPr lang="en-GB" sz="4400" b="1" i="1" dirty="0" smtClean="0"/>
              <a:t> in my soul,</a:t>
            </a:r>
            <a:endParaRPr lang="en-GB" sz="4400" dirty="0" smtClean="0"/>
          </a:p>
          <a:p>
            <a:pPr algn="ctr">
              <a:buNone/>
            </a:pPr>
            <a:r>
              <a:rPr lang="en-GB" sz="4400" b="1" i="1" dirty="0" smtClean="0"/>
              <a:t>I have glorious victory</a:t>
            </a:r>
            <a:endParaRPr lang="en-GB" sz="4400" dirty="0" smtClean="0"/>
          </a:p>
          <a:p>
            <a:pPr algn="ctr">
              <a:buNone/>
            </a:pPr>
            <a:r>
              <a:rPr lang="en-GB" sz="4400" b="1" i="1" dirty="0" smtClean="0"/>
              <a:t>Since Jesus took control,</a:t>
            </a:r>
            <a:endParaRPr lang="en-GB" sz="4400" dirty="0" smtClean="0"/>
          </a:p>
          <a:p>
            <a:pPr algn="ctr">
              <a:buNone/>
            </a:pPr>
            <a:r>
              <a:rPr lang="en-GB" sz="4400" b="1" i="1" dirty="0" smtClean="0"/>
              <a:t>Victory, Victory sweeping          like a flood,</a:t>
            </a:r>
            <a:endParaRPr lang="en-GB" sz="4400" dirty="0" smtClean="0"/>
          </a:p>
          <a:p>
            <a:pPr algn="ctr">
              <a:buNone/>
            </a:pPr>
            <a:r>
              <a:rPr lang="en-GB" sz="4400" b="1" i="1" dirty="0" smtClean="0"/>
              <a:t>I have glorious victory thro’ Jesus’ blood.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605134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900" dirty="0" err="1" smtClean="0"/>
              <a:t>Tho</a:t>
            </a:r>
            <a:r>
              <a:rPr lang="en-GB" sz="4900" dirty="0" smtClean="0"/>
              <a:t>’ the conflict be fierce         and long,</a:t>
            </a:r>
          </a:p>
          <a:p>
            <a:pPr algn="ctr">
              <a:buNone/>
            </a:pPr>
            <a:r>
              <a:rPr lang="en-GB" sz="4900" dirty="0" err="1" smtClean="0"/>
              <a:t>Tho</a:t>
            </a:r>
            <a:r>
              <a:rPr lang="en-GB" sz="4900" dirty="0" smtClean="0"/>
              <a:t>’ the tempter my heart assail,</a:t>
            </a:r>
          </a:p>
          <a:p>
            <a:pPr algn="ctr">
              <a:buNone/>
            </a:pPr>
            <a:r>
              <a:rPr lang="en-GB" sz="4900" dirty="0" smtClean="0"/>
              <a:t>In my weakness yet I am strong,</a:t>
            </a:r>
          </a:p>
          <a:p>
            <a:pPr algn="ctr">
              <a:buNone/>
            </a:pPr>
            <a:r>
              <a:rPr lang="en-GB" sz="4900" dirty="0" smtClean="0"/>
              <a:t>For with Jesus I’ll </a:t>
            </a:r>
            <a:r>
              <a:rPr lang="en-GB" sz="4900" dirty="0" err="1" smtClean="0"/>
              <a:t>e’er</a:t>
            </a:r>
            <a:r>
              <a:rPr lang="en-GB" sz="4900" dirty="0" smtClean="0"/>
              <a:t> prevail.</a:t>
            </a:r>
            <a:endParaRPr lang="en-GB" sz="4900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317102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400" b="1" i="1" dirty="0" smtClean="0"/>
              <a:t>Victory, Victory, </a:t>
            </a:r>
            <a:r>
              <a:rPr lang="en-GB" sz="4400" b="1" i="1" dirty="0" err="1" smtClean="0"/>
              <a:t>Vict’ry</a:t>
            </a:r>
            <a:r>
              <a:rPr lang="en-GB" sz="4400" b="1" i="1" dirty="0" smtClean="0"/>
              <a:t> in my soul,</a:t>
            </a:r>
            <a:endParaRPr lang="en-GB" sz="4400" dirty="0" smtClean="0"/>
          </a:p>
          <a:p>
            <a:pPr algn="ctr">
              <a:buNone/>
            </a:pPr>
            <a:r>
              <a:rPr lang="en-GB" sz="4400" b="1" i="1" dirty="0" smtClean="0"/>
              <a:t>I have glorious victory</a:t>
            </a:r>
            <a:endParaRPr lang="en-GB" sz="4400" dirty="0" smtClean="0"/>
          </a:p>
          <a:p>
            <a:pPr algn="ctr">
              <a:buNone/>
            </a:pPr>
            <a:r>
              <a:rPr lang="en-GB" sz="4400" b="1" i="1" dirty="0" smtClean="0"/>
              <a:t>Since Jesus took control,</a:t>
            </a:r>
            <a:endParaRPr lang="en-GB" sz="4400" dirty="0" smtClean="0"/>
          </a:p>
          <a:p>
            <a:pPr algn="ctr">
              <a:buNone/>
            </a:pPr>
            <a:r>
              <a:rPr lang="en-GB" sz="4400" b="1" i="1" dirty="0" smtClean="0"/>
              <a:t>Victory, Victory sweeping          like a flood,</a:t>
            </a:r>
            <a:endParaRPr lang="en-GB" sz="4400" dirty="0" smtClean="0"/>
          </a:p>
          <a:p>
            <a:pPr algn="ctr">
              <a:buNone/>
            </a:pPr>
            <a:r>
              <a:rPr lang="en-GB" sz="4400" b="1" i="1" dirty="0" smtClean="0"/>
              <a:t>I have glorious victory thro’ Jesus’ blood.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461118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700" dirty="0" smtClean="0"/>
              <a:t>I have victory over sin,</a:t>
            </a:r>
          </a:p>
          <a:p>
            <a:pPr algn="ctr">
              <a:buNone/>
            </a:pPr>
            <a:r>
              <a:rPr lang="en-GB" sz="5700" dirty="0" smtClean="0"/>
              <a:t>I have victory o’er grave;</a:t>
            </a:r>
          </a:p>
          <a:p>
            <a:pPr algn="ctr">
              <a:buNone/>
            </a:pPr>
            <a:r>
              <a:rPr lang="en-GB" sz="5700" dirty="0" smtClean="0"/>
              <a:t>Even death now has        lost its sting,</a:t>
            </a:r>
          </a:p>
          <a:p>
            <a:pPr algn="ctr">
              <a:buNone/>
            </a:pPr>
            <a:r>
              <a:rPr lang="en-GB" sz="5700" dirty="0" err="1" smtClean="0"/>
              <a:t>Halleluyah</a:t>
            </a:r>
            <a:r>
              <a:rPr lang="en-GB" sz="5700" dirty="0" smtClean="0"/>
              <a:t> I know I’m saved.</a:t>
            </a:r>
            <a:endParaRPr lang="en-GB" sz="5700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317102"/>
            <a:ext cx="9396536" cy="70723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400" b="1" i="1" dirty="0" smtClean="0"/>
              <a:t>Victory, Victory, </a:t>
            </a:r>
            <a:r>
              <a:rPr lang="en-GB" sz="4400" b="1" i="1" dirty="0" err="1" smtClean="0"/>
              <a:t>Vict’ry</a:t>
            </a:r>
            <a:r>
              <a:rPr lang="en-GB" sz="4400" b="1" i="1" dirty="0" smtClean="0"/>
              <a:t> in my soul,</a:t>
            </a:r>
            <a:endParaRPr lang="en-GB" sz="4400" dirty="0" smtClean="0"/>
          </a:p>
          <a:p>
            <a:pPr algn="ctr">
              <a:buNone/>
            </a:pPr>
            <a:r>
              <a:rPr lang="en-GB" sz="4400" b="1" i="1" dirty="0" smtClean="0"/>
              <a:t>I have glorious victory</a:t>
            </a:r>
            <a:endParaRPr lang="en-GB" sz="4400" dirty="0" smtClean="0"/>
          </a:p>
          <a:p>
            <a:pPr algn="ctr">
              <a:buNone/>
            </a:pPr>
            <a:r>
              <a:rPr lang="en-GB" sz="4400" b="1" i="1" dirty="0" smtClean="0"/>
              <a:t>Since Jesus took control,</a:t>
            </a:r>
            <a:endParaRPr lang="en-GB" sz="4400" dirty="0" smtClean="0"/>
          </a:p>
          <a:p>
            <a:pPr algn="ctr">
              <a:buNone/>
            </a:pPr>
            <a:r>
              <a:rPr lang="en-GB" sz="4400" b="1" i="1" dirty="0" smtClean="0"/>
              <a:t>Victory, Victory sweeping          like a flood,</a:t>
            </a:r>
            <a:endParaRPr lang="en-GB" sz="4400" dirty="0" smtClean="0"/>
          </a:p>
          <a:p>
            <a:pPr algn="ctr">
              <a:buNone/>
            </a:pPr>
            <a:r>
              <a:rPr lang="en-GB" sz="4400" b="1" i="1" dirty="0" smtClean="0"/>
              <a:t>I have glorious victory thro’ Jesus’ blood.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262171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1053</TotalTime>
  <Words>203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cross</vt:lpstr>
      <vt:lpstr>Gospel Hymns and Songs 99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166</cp:revision>
  <dcterms:created xsi:type="dcterms:W3CDTF">2012-08-25T10:40:27Z</dcterms:created>
  <dcterms:modified xsi:type="dcterms:W3CDTF">2018-09-17T17:05:40Z</dcterms:modified>
</cp:coreProperties>
</file>