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7BDCD-057E-4627-9D39-1C1AAFEC11D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F3B5F-6680-4656-B58B-F9E60DD8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F3B5F-6680-4656-B58B-F9E60DD83DB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F616-17C0-4716-9123-C10807409F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C11F-6A16-49B6-9950-666295C57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F616-17C0-4716-9123-C10807409F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C11F-6A16-49B6-9950-666295C57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F616-17C0-4716-9123-C10807409F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C11F-6A16-49B6-9950-666295C57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F616-17C0-4716-9123-C10807409F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C11F-6A16-49B6-9950-666295C57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F616-17C0-4716-9123-C10807409F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C11F-6A16-49B6-9950-666295C57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F616-17C0-4716-9123-C10807409F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C11F-6A16-49B6-9950-666295C57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F616-17C0-4716-9123-C10807409F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C11F-6A16-49B6-9950-666295C57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F616-17C0-4716-9123-C10807409F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C11F-6A16-49B6-9950-666295C57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F616-17C0-4716-9123-C10807409F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C11F-6A16-49B6-9950-666295C57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F616-17C0-4716-9123-C10807409F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C11F-6A16-49B6-9950-666295C57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F616-17C0-4716-9123-C10807409F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C11F-6A16-49B6-9950-666295C572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F616-17C0-4716-9123-C10807409F09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C11F-6A16-49B6-9950-666295C572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4008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itchFamily="66" charset="0"/>
              </a:rPr>
              <a:t>Gospel Hymns and Songs 104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400" dirty="0" smtClean="0">
                <a:latin typeface="Algerian" pitchFamily="82" charset="0"/>
              </a:rPr>
              <a:t>TELL</a:t>
            </a:r>
            <a:br>
              <a:rPr lang="en-US" sz="14400" dirty="0" smtClean="0">
                <a:latin typeface="Algerian" pitchFamily="82" charset="0"/>
              </a:rPr>
            </a:br>
            <a:r>
              <a:rPr lang="en-US" sz="12200" dirty="0" smtClean="0">
                <a:latin typeface="Algerian" pitchFamily="82" charset="0"/>
              </a:rPr>
              <a:t>SOMEBODY</a:t>
            </a:r>
            <a:endParaRPr lang="en-US" sz="122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Algerian" pitchFamily="82" charset="0"/>
              </a:rPr>
              <a:t>ARE YOU TRUSTING THE LOVE OF THE SAVIOUR DIVINE,</a:t>
            </a:r>
            <a:br>
              <a:rPr lang="en-US" sz="7200" dirty="0" smtClean="0">
                <a:latin typeface="Algerian" pitchFamily="82" charset="0"/>
              </a:rPr>
            </a:br>
            <a:r>
              <a:rPr lang="en-US" sz="7200" dirty="0" smtClean="0">
                <a:latin typeface="Algerian" pitchFamily="82" charset="0"/>
              </a:rPr>
              <a:t>DOES HIS SMILE MAKE THE DARKEST DAY BRIGHT?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Algerian" pitchFamily="82" charset="0"/>
              </a:rPr>
              <a:t>ARE YOU LAYING ON HIM ALL THE BURDENS THAT FRET,</a:t>
            </a:r>
            <a:br>
              <a:rPr lang="en-US" sz="7200" dirty="0" smtClean="0">
                <a:latin typeface="Algerian" pitchFamily="82" charset="0"/>
              </a:rPr>
            </a:br>
            <a:r>
              <a:rPr lang="en-US" sz="7200" dirty="0" smtClean="0">
                <a:latin typeface="Algerian" pitchFamily="82" charset="0"/>
              </a:rPr>
              <a:t>DOES THE CROSS THAT HE GAVE YOU SEEM LIGHT?...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205740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Algerian" pitchFamily="82" charset="0"/>
              </a:rPr>
              <a:t>TELL SOMEBODY, TELL SOMEBODY</a:t>
            </a:r>
            <a:br>
              <a:rPr lang="en-US" sz="7200" dirty="0" smtClean="0">
                <a:latin typeface="Algerian" pitchFamily="82" charset="0"/>
              </a:rPr>
            </a:br>
            <a:r>
              <a:rPr lang="en-US" sz="7200" dirty="0" smtClean="0">
                <a:latin typeface="Algerian" pitchFamily="82" charset="0"/>
              </a:rPr>
              <a:t>ALL OF THE WONDERFUL LOVE YOU KNOW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29600" cy="541020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Algerian" pitchFamily="82" charset="0"/>
              </a:rPr>
              <a:t>TELL SOMEBODY, TELL SOMEBODY,</a:t>
            </a:r>
            <a:br>
              <a:rPr lang="en-US" sz="8000" dirty="0" smtClean="0">
                <a:latin typeface="Algerian" pitchFamily="82" charset="0"/>
              </a:rPr>
            </a:br>
            <a:r>
              <a:rPr lang="en-US" sz="8000" dirty="0" smtClean="0">
                <a:latin typeface="Algerian" pitchFamily="82" charset="0"/>
              </a:rPr>
              <a:t>CHRIST AND HIS GOODNESS SHOW.</a:t>
            </a:r>
            <a:endParaRPr lang="en-US" sz="8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0"/>
            <a:ext cx="8458200" cy="2971800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latin typeface="Algerian" pitchFamily="82" charset="0"/>
              </a:rPr>
              <a:t>ARE YOU RESTING TODAY ‘NEATH THE SHELTERING ROCK,</a:t>
            </a:r>
            <a:br>
              <a:rPr lang="en-US" sz="8000" dirty="0" smtClean="0">
                <a:latin typeface="Algerian" pitchFamily="82" charset="0"/>
              </a:rPr>
            </a:br>
            <a:r>
              <a:rPr lang="en-US" sz="8000" dirty="0" smtClean="0">
                <a:latin typeface="Algerian" pitchFamily="82" charset="0"/>
              </a:rPr>
              <a:t>HAVE YOU GIVEN YOUR LORD FULL CONTROL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Algerian" pitchFamily="82" charset="0"/>
              </a:rPr>
              <a:t>ARE YOU GLAD IN THE LOVE THAT REDEEMED YOU FROM SIN,</a:t>
            </a:r>
            <a:br>
              <a:rPr lang="en-US" sz="7200" dirty="0" smtClean="0">
                <a:latin typeface="Algerian" pitchFamily="82" charset="0"/>
              </a:rPr>
            </a:br>
            <a:r>
              <a:rPr lang="en-US" sz="7200" dirty="0" smtClean="0">
                <a:latin typeface="Algerian" pitchFamily="82" charset="0"/>
              </a:rPr>
              <a:t>HAS  HE SPOKEN HIS PEACE TO YOUR SOUL ?...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Algerian" pitchFamily="82" charset="0"/>
              </a:rPr>
              <a:t>IS THERE VICTORY NOW WHERE THERE ONCE WAS DEFEAT,</a:t>
            </a:r>
            <a:br>
              <a:rPr lang="en-US" sz="7200" dirty="0" smtClean="0">
                <a:latin typeface="Algerian" pitchFamily="82" charset="0"/>
              </a:rPr>
            </a:br>
            <a:r>
              <a:rPr lang="en-US" sz="7200" dirty="0" smtClean="0">
                <a:latin typeface="Algerian" pitchFamily="82" charset="0"/>
              </a:rPr>
              <a:t>BLESSED TRIUMPH THRO’ JESUS ALONE?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Algerian" pitchFamily="82" charset="0"/>
              </a:rPr>
              <a:t>TELL SOMEBODY TODAY OF A MASTER AND FRIEND,</a:t>
            </a:r>
            <a:br>
              <a:rPr lang="en-US" sz="7200" dirty="0" smtClean="0">
                <a:latin typeface="Algerian" pitchFamily="82" charset="0"/>
              </a:rPr>
            </a:br>
            <a:r>
              <a:rPr lang="en-US" sz="7200" dirty="0" smtClean="0">
                <a:latin typeface="Algerian" pitchFamily="82" charset="0"/>
              </a:rPr>
              <a:t>AND HIS WONDERFUL MERCY MAKE KNOWN….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80</Words>
  <Application>Microsoft Office PowerPoint</Application>
  <PresentationFormat>On-screen Show (4:3)</PresentationFormat>
  <Paragraphs>11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Gospel Hymns and Songs 104 TELL SOMEBODY</vt:lpstr>
      <vt:lpstr>ARE YOU TRUSTING THE LOVE OF THE SAVIOUR DIVINE, DOES HIS SMILE MAKE THE DARKEST DAY BRIGHT?</vt:lpstr>
      <vt:lpstr>ARE YOU LAYING ON HIM ALL THE BURDENS THAT FRET, DOES THE CROSS THAT HE GAVE YOU SEEM LIGHT?...</vt:lpstr>
      <vt:lpstr>TELL SOMEBODY, TELL SOMEBODY ALL OF THE WONDERFUL LOVE YOU KNOW</vt:lpstr>
      <vt:lpstr>TELL SOMEBODY, TELL SOMEBODY, CHRIST AND HIS GOODNESS SHOW.</vt:lpstr>
      <vt:lpstr>ARE YOU RESTING TODAY ‘NEATH THE SHELTERING ROCK, HAVE YOU GIVEN YOUR LORD FULL CONTROL?</vt:lpstr>
      <vt:lpstr>ARE YOU GLAD IN THE LOVE THAT REDEEMED YOU FROM SIN, HAS  HE SPOKEN HIS PEACE TO YOUR SOUL ?...</vt:lpstr>
      <vt:lpstr>IS THERE VICTORY NOW WHERE THERE ONCE WAS DEFEAT, BLESSED TRIUMPH THRO’ JESUS ALONE?</vt:lpstr>
      <vt:lpstr>TELL SOMEBODY TODAY OF A MASTER AND FRIEND, AND HIS WONDERFUL MERCY MAKE KNOWN….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CBN</dc:creator>
  <cp:lastModifiedBy>User</cp:lastModifiedBy>
  <cp:revision>5</cp:revision>
  <dcterms:created xsi:type="dcterms:W3CDTF">2015-06-28T07:26:50Z</dcterms:created>
  <dcterms:modified xsi:type="dcterms:W3CDTF">2018-09-17T17:54:02Z</dcterms:modified>
</cp:coreProperties>
</file>