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382000" cy="15541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Comic Sans MS" pitchFamily="66" charset="0"/>
              </a:rPr>
              <a:t>       Gospel Hymns and Songs </a:t>
            </a:r>
            <a:r>
              <a:rPr lang="en-US" sz="5400" b="1" dirty="0" smtClean="0">
                <a:latin typeface="Comic Sans MS" pitchFamily="66" charset="0"/>
              </a:rPr>
              <a:t>113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1285860"/>
            <a:ext cx="9715536" cy="4143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dirty="0" smtClean="0">
                <a:latin typeface="Algerian" pitchFamily="82" charset="0"/>
              </a:rPr>
              <a:t>Go and tell</a:t>
            </a:r>
          </a:p>
          <a:p>
            <a:pPr marL="0" indent="0" algn="ctr">
              <a:buNone/>
            </a:pPr>
            <a:r>
              <a:rPr lang="en-GB" sz="9600" dirty="0" smtClean="0">
                <a:latin typeface="Algerian" pitchFamily="82" charset="0"/>
              </a:rPr>
              <a:t>The story</a:t>
            </a:r>
            <a:endParaRPr lang="en-US" sz="96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1437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Go and tell the story, how he reigns above,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Winning men to glory thro’ His dying love;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8"/>
            <a:ext cx="9144000" cy="71437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How He waits to crown them kings forevermore,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In the home awaiting, on the other shore.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endParaRPr lang="en-GB" sz="5600" dirty="0"/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1437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7200" b="1" i="1" dirty="0" smtClean="0">
                <a:latin typeface="Algerian" pitchFamily="82" charset="0"/>
              </a:rPr>
              <a:t>Go and tell the story, tell it far and wide;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b="1" i="1" dirty="0" smtClean="0">
                <a:latin typeface="Algerian" pitchFamily="82" charset="0"/>
              </a:rPr>
              <a:t>How the Lord of glory for the sinner died;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5400" dirty="0" smtClean="0"/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14377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7200" b="1" i="1" dirty="0" smtClean="0">
                <a:latin typeface="Algerian" pitchFamily="82" charset="0"/>
              </a:rPr>
              <a:t> And the soul that hears it, and in faith believes,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b="1" i="1" dirty="0" smtClean="0">
                <a:latin typeface="Algerian" pitchFamily="82" charset="0"/>
              </a:rPr>
              <a:t>  Straightway he the cleansing from the Lord receives</a:t>
            </a:r>
            <a:r>
              <a:rPr lang="en-GB" sz="4800" b="1" i="1" dirty="0" smtClean="0"/>
              <a:t>.</a:t>
            </a:r>
            <a:endParaRPr lang="en-GB" sz="5200" dirty="0"/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85776"/>
            <a:ext cx="9144000" cy="714377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6000" b="1" dirty="0" smtClean="0"/>
              <a:t> </a:t>
            </a:r>
            <a:endParaRPr lang="en-US" sz="6000" dirty="0" smtClean="0"/>
          </a:p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  </a:t>
            </a:r>
            <a:r>
              <a:rPr lang="en-GB" sz="7800" dirty="0" smtClean="0">
                <a:latin typeface="Algerian" pitchFamily="82" charset="0"/>
              </a:rPr>
              <a:t>Go and tell the            story to thy friends to-day,</a:t>
            </a:r>
            <a:endParaRPr lang="en-US" sz="78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800" dirty="0" smtClean="0">
                <a:latin typeface="Algerian" pitchFamily="82" charset="0"/>
              </a:rPr>
              <a:t> How the Lord of glory met thee on thy way;</a:t>
            </a:r>
            <a:endParaRPr lang="en-US" sz="7800" dirty="0" smtClean="0">
              <a:latin typeface="Algerian" pitchFamily="82" charset="0"/>
            </a:endParaRPr>
          </a:p>
          <a:p>
            <a:endParaRPr lang="en-US" sz="7800" dirty="0" smtClean="0"/>
          </a:p>
          <a:p>
            <a:pPr algn="ctr">
              <a:buNone/>
            </a:pPr>
            <a:endParaRPr lang="en-GB" sz="5800" dirty="0" smtClean="0"/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1437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How He cleansed thy </a:t>
            </a:r>
            <a:r>
              <a:rPr lang="en-GB" sz="7200" dirty="0" err="1" smtClean="0">
                <a:latin typeface="Algerian" pitchFamily="82" charset="0"/>
              </a:rPr>
              <a:t>spir</a:t>
            </a:r>
            <a:r>
              <a:rPr lang="en-GB" sz="7200" dirty="0" smtClean="0">
                <a:latin typeface="Algerian" pitchFamily="82" charset="0"/>
              </a:rPr>
              <a:t>-it from the stain of sin,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Driving out the foes who reigned thy heart within.</a:t>
            </a: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1437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7200" b="1" i="1" dirty="0" smtClean="0">
                <a:latin typeface="Algerian" pitchFamily="82" charset="0"/>
              </a:rPr>
              <a:t>Go and tell the story, tell it far and wide;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b="1" i="1" dirty="0" smtClean="0">
                <a:latin typeface="Algerian" pitchFamily="82" charset="0"/>
              </a:rPr>
              <a:t>How the Lord of glory for the sinner died;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5200" dirty="0"/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8"/>
            <a:ext cx="9144000" cy="714377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sz="7200" b="1" i="1" dirty="0" smtClean="0">
                <a:latin typeface="Algerian" pitchFamily="82" charset="0"/>
              </a:rPr>
              <a:t>And the soul that hears it, and in faith believes,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b="1" i="1" dirty="0" smtClean="0">
                <a:latin typeface="Algerian" pitchFamily="82" charset="0"/>
              </a:rPr>
              <a:t>Straightway he the cleansing from the Lord receives.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14377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Go and tell the story, of His </a:t>
            </a:r>
            <a:r>
              <a:rPr lang="en-GB" sz="7200" dirty="0" err="1" smtClean="0">
                <a:latin typeface="Algerian" pitchFamily="82" charset="0"/>
              </a:rPr>
              <a:t>pow’r</a:t>
            </a:r>
            <a:r>
              <a:rPr lang="en-GB" sz="7200" dirty="0" smtClean="0">
                <a:latin typeface="Algerian" pitchFamily="82" charset="0"/>
              </a:rPr>
              <a:t> to save,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Of the sinful “legion” sunk beneath the wave;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5400" dirty="0" smtClean="0"/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14377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Tell of His compassion, of his love so true,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Of the wondrous things the Lord hath done for you.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8"/>
            <a:ext cx="9144000" cy="71437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7200" b="1" i="1" dirty="0" smtClean="0">
                <a:latin typeface="Algerian" pitchFamily="82" charset="0"/>
              </a:rPr>
              <a:t>Go and tell the story, tell it far and wide;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b="1" i="1" dirty="0" smtClean="0">
                <a:latin typeface="Algerian" pitchFamily="82" charset="0"/>
              </a:rPr>
              <a:t>How the Lord of glory for the sinner died;</a:t>
            </a:r>
            <a:endParaRPr lang="en-US" sz="7200" dirty="0" smtClean="0">
              <a:latin typeface="Algerian" pitchFamily="82" charset="0"/>
            </a:endParaRPr>
          </a:p>
          <a:p>
            <a:endParaRPr lang="en-US" sz="6000" dirty="0" smtClean="0"/>
          </a:p>
          <a:p>
            <a:pPr lvl="0" algn="ctr">
              <a:buNone/>
            </a:pPr>
            <a:endParaRPr lang="en-GB" sz="5700" dirty="0"/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14377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sz="7200" b="1" i="1" dirty="0" smtClean="0">
                <a:latin typeface="Algerian" pitchFamily="82" charset="0"/>
              </a:rPr>
              <a:t>And the soul that hears it, and in faith believes,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b="1" i="1" dirty="0" smtClean="0">
                <a:latin typeface="Algerian" pitchFamily="82" charset="0"/>
              </a:rPr>
              <a:t>Straightway he the cleansing from the Lord receives.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endParaRPr lang="en-GB" sz="72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ospel Hymns and Songs  112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Gospel Hymns and Songs  112</Template>
  <TotalTime>131</TotalTime>
  <Words>248</Words>
  <Application>Microsoft Office PowerPoint</Application>
  <PresentationFormat>On-screen Show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Gospel Hymns and Songs  112</vt:lpstr>
      <vt:lpstr>       Gospel Hymns and Songs 113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112</dc:title>
  <dc:creator>CBN</dc:creator>
  <cp:lastModifiedBy>User</cp:lastModifiedBy>
  <cp:revision>5</cp:revision>
  <dcterms:created xsi:type="dcterms:W3CDTF">2015-06-29T17:15:05Z</dcterms:created>
  <dcterms:modified xsi:type="dcterms:W3CDTF">2018-09-17T17:56:05Z</dcterms:modified>
</cp:coreProperties>
</file>