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7" r:id="rId9"/>
    <p:sldId id="268" r:id="rId10"/>
    <p:sldId id="264" r:id="rId11"/>
    <p:sldId id="269" r:id="rId12"/>
    <p:sldId id="271" r:id="rId13"/>
    <p:sldId id="272" r:id="rId14"/>
    <p:sldId id="265" r:id="rId15"/>
    <p:sldId id="270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0B6BE-52E9-4292-9E4D-6ADE5009DAC7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F228D-66B1-4DB4-843F-818A53D7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0F4B7-2C32-4EF3-A84C-EAF3B7411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7D76-7FBD-4C7A-AB6F-CD7AFBA0502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6797-B8FB-4358-95F5-14BF63004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9154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132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5876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 smtClean="0">
                <a:latin typeface="Algerian" pitchFamily="82" charset="0"/>
              </a:rPr>
              <a:t>Running </a:t>
            </a:r>
            <a:r>
              <a:rPr lang="en-US" sz="13800" dirty="0" smtClean="0">
                <a:latin typeface="Algerian" pitchFamily="82" charset="0"/>
              </a:rPr>
              <a:t>over.</a:t>
            </a:r>
            <a:endParaRPr lang="en-US" sz="13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3. Even though I walk thro’ death’s darksome vale,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over, 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err="1" smtClean="0">
                <a:latin typeface="Algerian" pitchFamily="82" charset="0"/>
              </a:rPr>
              <a:t>christ</a:t>
            </a:r>
            <a:r>
              <a:rPr lang="en-GB" sz="7200" dirty="0" smtClean="0">
                <a:latin typeface="Algerian" pitchFamily="82" charset="0"/>
              </a:rPr>
              <a:t> my lord shall be my comfort still,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</a:t>
            </a:r>
          </a:p>
          <a:p>
            <a:pPr algn="ctr">
              <a:spcBef>
                <a:spcPts val="60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Running over, running over,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 , </a:t>
            </a: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since the lord saved me I’m so happy as can be,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over.</a:t>
            </a:r>
          </a:p>
          <a:p>
            <a:pPr algn="ctr">
              <a:spcBef>
                <a:spcPts val="600"/>
              </a:spcBef>
              <a:buNone/>
            </a:pP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4. Sinner seek the lord , trust his precious word, while the angels round you hover , 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heaven’s bells will ring, and you then will sing,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Running over, running over,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 , </a:t>
            </a: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since the lord saved me I’m so happy as can be,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over.</a:t>
            </a:r>
          </a:p>
          <a:p>
            <a:pPr algn="ctr">
              <a:spcBef>
                <a:spcPts val="600"/>
              </a:spcBef>
              <a:buNone/>
            </a:pP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marL="914400" indent="-914400" algn="ctr">
              <a:spcBef>
                <a:spcPts val="600"/>
              </a:spcBef>
              <a:buAutoNum type="arabicPeriod"/>
            </a:pPr>
            <a:r>
              <a:rPr lang="en-GB" sz="7200" dirty="0" smtClean="0">
                <a:latin typeface="Algerian" pitchFamily="82" charset="0"/>
              </a:rPr>
              <a:t>Since the saviour came </a:t>
            </a:r>
          </a:p>
          <a:p>
            <a:pPr marL="914400" indent="-914400"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to this heart of mine,</a:t>
            </a:r>
          </a:p>
          <a:p>
            <a:pPr marL="914400" indent="-914400"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over, 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filling my poor soul with his joy divine,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 </a:t>
            </a:r>
          </a:p>
          <a:p>
            <a:pPr algn="ctr">
              <a:spcBef>
                <a:spcPts val="60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Running over, running over,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 , </a:t>
            </a: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since the lord saved me I’m so happy as can be,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over.</a:t>
            </a:r>
          </a:p>
          <a:p>
            <a:pPr algn="ctr">
              <a:spcBef>
                <a:spcPts val="600"/>
              </a:spcBef>
              <a:buNone/>
            </a:pP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2. With my lord so dear, I have naught to fear,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over, 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err="1" smtClean="0">
                <a:latin typeface="Algerian" pitchFamily="82" charset="0"/>
              </a:rPr>
              <a:t>tho</a:t>
            </a:r>
            <a:r>
              <a:rPr lang="en-GB" sz="7200" dirty="0" smtClean="0">
                <a:latin typeface="Algerian" pitchFamily="82" charset="0"/>
              </a:rPr>
              <a:t> my way be drear he is ever near, my cup’s </a:t>
            </a:r>
            <a:r>
              <a:rPr lang="en-GB" sz="7200" dirty="0" err="1" smtClean="0">
                <a:latin typeface="Algerian" pitchFamily="82" charset="0"/>
              </a:rPr>
              <a:t>fill’d</a:t>
            </a:r>
            <a:r>
              <a:rPr lang="en-GB" sz="7200" dirty="0" smtClean="0">
                <a:latin typeface="Algerian" pitchFamily="82" charset="0"/>
              </a:rPr>
              <a:t> and running over.</a:t>
            </a:r>
          </a:p>
          <a:p>
            <a:pPr algn="ctr">
              <a:spcBef>
                <a:spcPts val="60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Running over, running over,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 , </a:t>
            </a: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i="1" dirty="0" smtClean="0">
                <a:latin typeface="Algerian" pitchFamily="82" charset="0"/>
              </a:rPr>
              <a:t>since the lord saved me I’m so happy as can be, my cup’s </a:t>
            </a:r>
            <a:r>
              <a:rPr lang="en-GB" sz="7200" i="1" dirty="0" err="1" smtClean="0">
                <a:latin typeface="Algerian" pitchFamily="82" charset="0"/>
              </a:rPr>
              <a:t>fill’d</a:t>
            </a:r>
            <a:r>
              <a:rPr lang="en-GB" sz="7200" i="1" dirty="0" smtClean="0">
                <a:latin typeface="Algerian" pitchFamily="82" charset="0"/>
              </a:rPr>
              <a:t> and running over.</a:t>
            </a:r>
          </a:p>
          <a:p>
            <a:pPr algn="ctr">
              <a:spcBef>
                <a:spcPts val="600"/>
              </a:spcBef>
              <a:buNone/>
            </a:pPr>
            <a:endParaRPr lang="en-GB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295</Words>
  <Application>Microsoft Office PowerPoint</Application>
  <PresentationFormat>On-screen Show (4:3)</PresentationFormat>
  <Paragraphs>37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Gospel Hymns and Songs 132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132</dc:title>
  <dc:creator>hp</dc:creator>
  <cp:lastModifiedBy>hp</cp:lastModifiedBy>
  <cp:revision>2</cp:revision>
  <dcterms:created xsi:type="dcterms:W3CDTF">2016-01-30T19:43:41Z</dcterms:created>
  <dcterms:modified xsi:type="dcterms:W3CDTF">2016-01-30T21:42:54Z</dcterms:modified>
</cp:coreProperties>
</file>