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16" r:id="rId9"/>
    <p:sldId id="304" r:id="rId10"/>
    <p:sldId id="305" r:id="rId11"/>
    <p:sldId id="306" r:id="rId12"/>
    <p:sldId id="317" r:id="rId13"/>
    <p:sldId id="307" r:id="rId14"/>
    <p:sldId id="308" r:id="rId15"/>
    <p:sldId id="31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904CE370-063E-4A3E-AE64-F29A2EEEB244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15B3465-66B4-4AA9-B773-A247D4F4E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96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C721C3-CCEC-41EC-A5E6-52C119804DDD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5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3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9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6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0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7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2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C5497-1BA8-4BDD-84DF-68ED7A17BCA9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-152400"/>
            <a:ext cx="9251950" cy="1554163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5000" dirty="0" smtClean="0">
                <a:latin typeface="Comic Sans MS" pitchFamily="66" charset="0"/>
              </a:rPr>
              <a:t>Gospel Hymns and Songs </a:t>
            </a:r>
            <a:r>
              <a:rPr lang="en-US" sz="7200" dirty="0" smtClean="0">
                <a:latin typeface="Comic Sans MS" pitchFamily="66" charset="0"/>
              </a:rPr>
              <a:t>135</a:t>
            </a:r>
            <a:endParaRPr lang="en-US" sz="9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500"/>
            <a:ext cx="9144000" cy="5143500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  <a:defRPr/>
            </a:pPr>
            <a:r>
              <a:rPr lang="en-US" sz="11500" dirty="0" smtClean="0">
                <a:latin typeface="Algerian" pitchFamily="82" charset="0"/>
              </a:rPr>
              <a:t>TELL ME THE OLD,OLD STORY.</a:t>
            </a:r>
            <a:endParaRPr lang="en-US" sz="11500" dirty="0"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GB" sz="6000" dirty="0" smtClean="0">
                <a:latin typeface="Algerian" pitchFamily="82" charset="0"/>
              </a:rPr>
              <a:t>TELL ME THE STORY ALWAYS IF YOU WOULD REALLY BE, IN ANY TIME OF TROUBLE A COMFORTER TO ME.</a:t>
            </a:r>
          </a:p>
          <a:p>
            <a:pPr algn="ctr">
              <a:buFontTx/>
              <a:buNone/>
              <a:defRPr/>
            </a:pP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r>
              <a:rPr lang="en-GB" sz="6600" i="1" dirty="0" smtClean="0">
                <a:latin typeface="Algerian" pitchFamily="82" charset="0"/>
              </a:rPr>
              <a:t>TELL ME THE OLD , OLD STORY, TELL ME THE OLD ,OLD STORY , TELL ME THE OLD ,OLD STORY , OF JESUS AND HIS LOVE.</a:t>
            </a:r>
            <a:endParaRPr lang="en-GB" sz="66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r>
              <a:rPr lang="en-GB" sz="6000" dirty="0" smtClean="0">
                <a:latin typeface="Algerian" pitchFamily="82" charset="0"/>
              </a:rPr>
              <a:t>4. TELL ME THE SAME OLD STORY , WHEN YOU HAVE CAUSE TO FEAR ,THAT THIS WORLD’S EMPTY GLORY IS COSTING ME TOO DEAR ; </a:t>
            </a: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r>
              <a:rPr lang="en-GB" sz="6000" dirty="0" smtClean="0">
                <a:latin typeface="Algerian" pitchFamily="82" charset="0"/>
              </a:rPr>
              <a:t>YES, AND WHEN THAT WORLD’S GLORY IS DAWNING ON MY SOUL , TELL ME THE OLD, OLD STORY ;  “CHRIST JESUS MAKES THEE WHOLE.”</a:t>
            </a: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r>
              <a:rPr lang="en-GB" sz="6600" i="1" dirty="0" smtClean="0">
                <a:latin typeface="Algerian" pitchFamily="82" charset="0"/>
              </a:rPr>
              <a:t>TELL ME THE OLD , OLD STORY, TELL ME THE OLD ,OLD STORY , TELL ME THE OLD ,OLD STORY , OF JESUS AND HIS LOVE.</a:t>
            </a:r>
            <a:endParaRPr lang="en-GB" sz="66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r>
              <a:rPr lang="en-GB" sz="6000" dirty="0" smtClean="0">
                <a:latin typeface="Algerian" pitchFamily="82" charset="0"/>
              </a:rPr>
              <a:t>1. TELL ME THE OLD , OLD STORY OF UNSEEN THINGS ABOVE, OF JESUS AND HIS GLORY, OF JESUS AND HIS LOVE, </a:t>
            </a: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GB" sz="6000" dirty="0" smtClean="0">
                <a:latin typeface="Algerian" pitchFamily="82" charset="0"/>
              </a:rPr>
              <a:t>TELL ME THE STORY SIMPLY AS TO A LITTLE CHILD, FOR I AM WEAK AND WEARY , AND HELPLESS AND DEFILED.</a:t>
            </a:r>
          </a:p>
          <a:p>
            <a:pPr algn="ctr">
              <a:buFontTx/>
              <a:buNone/>
              <a:defRPr/>
            </a:pP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r>
              <a:rPr lang="en-GB" sz="6600" i="1" dirty="0" smtClean="0">
                <a:latin typeface="Algerian" pitchFamily="82" charset="0"/>
              </a:rPr>
              <a:t>TELL ME THE OLD , OLD STORY, TELL ME THE OLD ,OLD STORY , TELL ME THE OLD ,OLD STORY , OF JESUS AND HIS LOVE.</a:t>
            </a:r>
            <a:endParaRPr lang="en-GB" sz="66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r>
              <a:rPr lang="en-GB" sz="6000" dirty="0" smtClean="0">
                <a:latin typeface="Algerian" pitchFamily="82" charset="0"/>
              </a:rPr>
              <a:t>2. TELL ME THE STORY SLOWLY , THAT I MAY TAKE IT IN ,THAT WONDERFUL REDEMPTION , GOD’S REMEDY FOR SIN; </a:t>
            </a: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GB" sz="6000" dirty="0" smtClean="0">
                <a:latin typeface="Algerian" pitchFamily="82" charset="0"/>
              </a:rPr>
              <a:t>TELL ME THE STORY OFTEN FOR I FORGET SO SOON, THE “EARLY DEW” OF MORNING HAS PAST AWAY AT NOON.</a:t>
            </a:r>
          </a:p>
          <a:p>
            <a:pPr algn="ctr">
              <a:buFontTx/>
              <a:buNone/>
              <a:defRPr/>
            </a:pP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r>
              <a:rPr lang="en-GB" sz="6600" i="1" dirty="0" smtClean="0">
                <a:latin typeface="Algerian" pitchFamily="82" charset="0"/>
              </a:rPr>
              <a:t>TELL ME THE OLD , OLD STORY, TELL ME THE OLD ,OLD STORY , TELL ME THE OLD ,OLD STORY , OF JESUS AND HIS LOVE.</a:t>
            </a:r>
            <a:endParaRPr lang="en-GB" sz="66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950" y="-187325"/>
            <a:ext cx="9396413" cy="7072313"/>
          </a:xfrm>
        </p:spPr>
        <p:txBody>
          <a:bodyPr>
            <a:noAutofit/>
          </a:bodyPr>
          <a:lstStyle/>
          <a:p>
            <a:pPr algn="ctr">
              <a:buFontTx/>
              <a:buNone/>
              <a:defRPr/>
            </a:pPr>
            <a:r>
              <a:rPr lang="en-GB" sz="6000" dirty="0" smtClean="0">
                <a:latin typeface="Algerian" pitchFamily="82" charset="0"/>
              </a:rPr>
              <a:t>3. TELL ME THE STORY SOFTLY , WITH EARNEST TONES AND GRAVE ; REMEMBER I’M THE SINNER WHOM JESUS CAME TO SAVE ; </a:t>
            </a: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1099</TotalTime>
  <Words>343</Words>
  <Application>Microsoft Office PowerPoint</Application>
  <PresentationFormat>On-screen Show (4:3)</PresentationFormat>
  <Paragraphs>29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cross</vt:lpstr>
      <vt:lpstr>Gospel Hymns and Songs 135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160</cp:revision>
  <dcterms:created xsi:type="dcterms:W3CDTF">2012-08-25T10:40:27Z</dcterms:created>
  <dcterms:modified xsi:type="dcterms:W3CDTF">2018-09-17T17:54:50Z</dcterms:modified>
</cp:coreProperties>
</file>