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4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8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9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86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0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CC3E-79A1-432A-9FDB-05F29BEBC564}" type="datetimeFigureOut">
              <a:rPr lang="en-NG" smtClean="0"/>
              <a:t>06/12/2021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E95798-4DBE-401F-B0AC-5D75B2BEC3CE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8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C427-5A04-4E72-B46D-526080A29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154</a:t>
            </a:r>
            <a:endParaRPr lang="en-NG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A64C9-9BAA-4AF2-B943-B681AA10C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GIVE ME A DOUBLE PORTION</a:t>
            </a:r>
            <a:endParaRPr lang="en-NG" sz="4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6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3CE3-04AA-4DCE-B8FD-985C40F7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53C6-C232-42B5-AEF0-86AFC1EF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 Long ago in days of old, stood a man of God we’re told,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As he talked to Elijah that day;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His request he did repeat, standing at Elijah’s feet,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“A double portion” I can hear him say.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7288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F3C2-0C59-40E0-A067-B37B885D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97DD-2B28-4325-A51D-6CD5B40B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me, Lord, a double portion,</a:t>
            </a:r>
            <a:endParaRPr lang="en-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pour Thy Spirit on me,</a:t>
            </a:r>
            <a:endParaRPr lang="en-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Thru eyes of faith Thy wondrous works I can see;</a:t>
            </a:r>
            <a:endParaRPr lang="en-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But I need Thy helping hand,</a:t>
            </a:r>
            <a:endParaRPr lang="en-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In this troubled, sinful land,</a:t>
            </a:r>
            <a:endParaRPr lang="en-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Give me, Lord, a double portion from Thee.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40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B68F-163D-447D-A874-350BBCC7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CDEC-ADD1-4B12-BFAE-AA5B5DE5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As Elijah stood that day, to Elisha he did say,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“Ask me what I shall do unto thee”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And Elisha then replied, walking at Elijah’s side,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“A double portion, let it fall on me.”</a:t>
            </a:r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N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844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C36A-6BCE-4A50-ADE1-60C7837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EE89-17A4-43B4-B0C6-465663B8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me, Lord, a double portion,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pour Thy Spirit on me,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Thru eyes of faith Thy wondrous works I can see;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But I need Thy helping hand,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In this troubled, sinful land,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Give me, Lord, a double portion from Thee.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0350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2826-CAC7-486C-BB16-2C45F922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5302-EE90-4B8D-AEDE-0C7ECDA9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Lord, I always to Thee pray, just for strength from day to day,</a:t>
            </a:r>
            <a:endParaRPr lang="en-N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But I see there’s so much to be done,</a:t>
            </a:r>
            <a:endParaRPr lang="en-N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That I have to kneel a new and this favour ask of You.</a:t>
            </a:r>
            <a:endParaRPr lang="en-N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A double portion this fight must be won.</a:t>
            </a:r>
            <a:endParaRPr lang="en-N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6590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5DC0-BF29-4F60-AB76-3059629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0711-639B-47D1-BFB8-272A7B9D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me, Lord, a double portion,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pour Thy Spirit on me,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Thru eyes of faith Thy wondrous works I can see;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But I need Thy helping hand,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In this troubled, sinful land,</a:t>
            </a:r>
            <a:endParaRPr lang="en-N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Give me, Lord, a double portion from Thee.</a:t>
            </a:r>
            <a:endParaRPr lang="en-NG" dirty="0"/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549624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326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Gill Sans MT</vt:lpstr>
      <vt:lpstr>Times New Roman</vt:lpstr>
      <vt:lpstr>Gallery</vt:lpstr>
      <vt:lpstr>154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</dc:title>
  <dc:creator>ProBook</dc:creator>
  <cp:lastModifiedBy>ProBook</cp:lastModifiedBy>
  <cp:revision>1</cp:revision>
  <dcterms:created xsi:type="dcterms:W3CDTF">2021-12-06T17:15:53Z</dcterms:created>
  <dcterms:modified xsi:type="dcterms:W3CDTF">2021-12-06T17:38:23Z</dcterms:modified>
</cp:coreProperties>
</file>