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0024087-6A15-4616-ADB2-6B4B05C201A6}" type="datetimeFigureOut">
              <a:rPr lang="en-NG" smtClean="0"/>
              <a:t>21/11/2021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49270D8-0BBA-4955-8141-410CBDF0B617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9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4087-6A15-4616-ADB2-6B4B05C201A6}" type="datetimeFigureOut">
              <a:rPr lang="en-NG" smtClean="0"/>
              <a:t>21/11/2021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70D8-0BBA-4955-8141-410CBDF0B6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813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4087-6A15-4616-ADB2-6B4B05C201A6}" type="datetimeFigureOut">
              <a:rPr lang="en-NG" smtClean="0"/>
              <a:t>21/11/2021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70D8-0BBA-4955-8141-410CBDF0B617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734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4087-6A15-4616-ADB2-6B4B05C201A6}" type="datetimeFigureOut">
              <a:rPr lang="en-NG" smtClean="0"/>
              <a:t>21/11/2021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70D8-0BBA-4955-8141-410CBDF0B617}" type="slidenum">
              <a:rPr lang="en-NG" smtClean="0"/>
              <a:t>‹#›</a:t>
            </a:fld>
            <a:endParaRPr lang="en-NG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854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4087-6A15-4616-ADB2-6B4B05C201A6}" type="datetimeFigureOut">
              <a:rPr lang="en-NG" smtClean="0"/>
              <a:t>21/11/2021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70D8-0BBA-4955-8141-410CBDF0B6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45889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4087-6A15-4616-ADB2-6B4B05C201A6}" type="datetimeFigureOut">
              <a:rPr lang="en-NG" smtClean="0"/>
              <a:t>21/11/2021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70D8-0BBA-4955-8141-410CBDF0B617}" type="slidenum">
              <a:rPr lang="en-NG" smtClean="0"/>
              <a:t>‹#›</a:t>
            </a:fld>
            <a:endParaRPr lang="en-NG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671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4087-6A15-4616-ADB2-6B4B05C201A6}" type="datetimeFigureOut">
              <a:rPr lang="en-NG" smtClean="0"/>
              <a:t>21/11/2021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70D8-0BBA-4955-8141-410CBDF0B617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416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4087-6A15-4616-ADB2-6B4B05C201A6}" type="datetimeFigureOut">
              <a:rPr lang="en-NG" smtClean="0"/>
              <a:t>21/11/2021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70D8-0BBA-4955-8141-410CBDF0B617}" type="slidenum">
              <a:rPr lang="en-NG" smtClean="0"/>
              <a:t>‹#›</a:t>
            </a:fld>
            <a:endParaRPr lang="en-N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834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4087-6A15-4616-ADB2-6B4B05C201A6}" type="datetimeFigureOut">
              <a:rPr lang="en-NG" smtClean="0"/>
              <a:t>21/11/2021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70D8-0BBA-4955-8141-410CBDF0B617}" type="slidenum">
              <a:rPr lang="en-NG" smtClean="0"/>
              <a:t>‹#›</a:t>
            </a:fld>
            <a:endParaRPr lang="en-NG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86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4087-6A15-4616-ADB2-6B4B05C201A6}" type="datetimeFigureOut">
              <a:rPr lang="en-NG" smtClean="0"/>
              <a:t>21/11/2021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70D8-0BBA-4955-8141-410CBDF0B6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1504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4087-6A15-4616-ADB2-6B4B05C201A6}" type="datetimeFigureOut">
              <a:rPr lang="en-NG" smtClean="0"/>
              <a:t>21/11/2021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70D8-0BBA-4955-8141-410CBDF0B617}" type="slidenum">
              <a:rPr lang="en-NG" smtClean="0"/>
              <a:t>‹#›</a:t>
            </a:fld>
            <a:endParaRPr lang="en-NG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72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4087-6A15-4616-ADB2-6B4B05C201A6}" type="datetimeFigureOut">
              <a:rPr lang="en-NG" smtClean="0"/>
              <a:t>21/11/2021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70D8-0BBA-4955-8141-410CBDF0B6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2776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4087-6A15-4616-ADB2-6B4B05C201A6}" type="datetimeFigureOut">
              <a:rPr lang="en-NG" smtClean="0"/>
              <a:t>21/11/2021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70D8-0BBA-4955-8141-410CBDF0B617}" type="slidenum">
              <a:rPr lang="en-NG" smtClean="0"/>
              <a:t>‹#›</a:t>
            </a:fld>
            <a:endParaRPr lang="en-NG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68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4087-6A15-4616-ADB2-6B4B05C201A6}" type="datetimeFigureOut">
              <a:rPr lang="en-NG" smtClean="0"/>
              <a:t>21/11/2021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70D8-0BBA-4955-8141-410CBDF0B617}" type="slidenum">
              <a:rPr lang="en-NG" smtClean="0"/>
              <a:t>‹#›</a:t>
            </a:fld>
            <a:endParaRPr lang="en-N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2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4087-6A15-4616-ADB2-6B4B05C201A6}" type="datetimeFigureOut">
              <a:rPr lang="en-NG" smtClean="0"/>
              <a:t>21/11/2021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70D8-0BBA-4955-8141-410CBDF0B6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7648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4087-6A15-4616-ADB2-6B4B05C201A6}" type="datetimeFigureOut">
              <a:rPr lang="en-NG" smtClean="0"/>
              <a:t>21/11/2021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70D8-0BBA-4955-8141-410CBDF0B617}" type="slidenum">
              <a:rPr lang="en-NG" smtClean="0"/>
              <a:t>‹#›</a:t>
            </a:fld>
            <a:endParaRPr lang="en-NG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32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4087-6A15-4616-ADB2-6B4B05C201A6}" type="datetimeFigureOut">
              <a:rPr lang="en-NG" smtClean="0"/>
              <a:t>21/11/2021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70D8-0BBA-4955-8141-410CBDF0B6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3874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024087-6A15-4616-ADB2-6B4B05C201A6}" type="datetimeFigureOut">
              <a:rPr lang="en-NG" smtClean="0"/>
              <a:t>21/11/2021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9270D8-0BBA-4955-8141-410CBDF0B6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3811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13E3-734C-434E-B3A9-F0842242E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2E2E2E"/>
                </a:solidFill>
                <a:effectLst/>
                <a:latin typeface="times" panose="02020603050405020304" pitchFamily="18" charset="0"/>
              </a:rPr>
              <a:t>MY PORTION FOREVER 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64718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CA89-5ADB-4942-9E31-5DA2A244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CA6DB-079A-49B2-BA78-EF82BCEB1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i="0" u="none" strike="noStrike" dirty="0">
                <a:solidFill>
                  <a:srgbClr val="BA67C8"/>
                </a:solidFill>
                <a:effectLst/>
                <a:latin typeface="times" panose="02020603050405020304" pitchFamily="18" charset="0"/>
              </a:rPr>
              <a:t>All, all to Jesus, I consecrate anew,</a:t>
            </a:r>
            <a:br>
              <a:rPr lang="en-US" sz="4000" b="1" dirty="0"/>
            </a:br>
            <a:r>
              <a:rPr lang="en-US" sz="4000" b="1" i="0" u="none" strike="noStrike" dirty="0">
                <a:solidFill>
                  <a:srgbClr val="BA67C8"/>
                </a:solidFill>
                <a:effectLst/>
                <a:latin typeface="times" panose="02020603050405020304" pitchFamily="18" charset="0"/>
              </a:rPr>
              <a:t>He is my portion forever;</a:t>
            </a:r>
            <a:br>
              <a:rPr lang="en-US" sz="4000" b="1" dirty="0"/>
            </a:br>
            <a:r>
              <a:rPr lang="en-US" sz="4000" b="1" i="0" u="none" strike="noStrike" dirty="0">
                <a:solidFill>
                  <a:srgbClr val="BA67C8"/>
                </a:solidFill>
                <a:effectLst/>
                <a:latin typeface="times" panose="02020603050405020304" pitchFamily="18" charset="0"/>
              </a:rPr>
              <a:t>Only His glory, </a:t>
            </a:r>
            <a:r>
              <a:rPr lang="en-US" sz="4000" b="1" i="0" u="none" strike="noStrike" dirty="0" err="1">
                <a:solidFill>
                  <a:srgbClr val="BA67C8"/>
                </a:solidFill>
                <a:effectLst/>
                <a:latin typeface="times" panose="02020603050405020304" pitchFamily="18" charset="0"/>
              </a:rPr>
              <a:t>henchforth</a:t>
            </a:r>
            <a:r>
              <a:rPr lang="en-US" sz="4000" b="1" i="0" u="none" strike="noStrike" dirty="0">
                <a:solidFill>
                  <a:srgbClr val="BA67C8"/>
                </a:solidFill>
                <a:effectLst/>
                <a:latin typeface="times" panose="02020603050405020304" pitchFamily="18" charset="0"/>
              </a:rPr>
              <a:t> will I pursue,</a:t>
            </a:r>
            <a:br>
              <a:rPr lang="en-US" sz="4000" b="1" dirty="0"/>
            </a:br>
            <a:r>
              <a:rPr lang="en-US" sz="4000" b="1" i="0" u="none" strike="noStrike" dirty="0">
                <a:solidFill>
                  <a:srgbClr val="BA67C8"/>
                </a:solidFill>
                <a:effectLst/>
                <a:latin typeface="times" panose="02020603050405020304" pitchFamily="18" charset="0"/>
              </a:rPr>
              <a:t>He is my portion forever.</a:t>
            </a:r>
            <a:endParaRPr lang="en-NG" sz="4000" b="1" dirty="0"/>
          </a:p>
        </p:txBody>
      </p:sp>
    </p:spTree>
    <p:extLst>
      <p:ext uri="{BB962C8B-B14F-4D97-AF65-F5344CB8AC3E}">
        <p14:creationId xmlns:p14="http://schemas.microsoft.com/office/powerpoint/2010/main" val="324818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743A-4301-48D4-A872-5116A05C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3016E-F73C-476D-8E07-CD4CC918D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inherit"/>
              </a:rPr>
              <a:t>Take </a:t>
            </a:r>
            <a:r>
              <a:rPr lang="en-US" sz="3200" b="1" dirty="0" err="1">
                <a:latin typeface="inherit"/>
              </a:rPr>
              <a:t>take</a:t>
            </a:r>
            <a:r>
              <a:rPr lang="en-US" sz="3200" b="1" dirty="0">
                <a:latin typeface="inherit"/>
              </a:rPr>
              <a:t> the world, with all its gilded toys,</a:t>
            </a:r>
          </a:p>
          <a:p>
            <a:pPr marL="0" indent="0" algn="ctr">
              <a:buNone/>
            </a:pPr>
            <a:r>
              <a:rPr lang="en-US" sz="3200" b="1" dirty="0">
                <a:latin typeface="inherit"/>
              </a:rPr>
              <a:t>Take </a:t>
            </a:r>
            <a:r>
              <a:rPr lang="en-US" sz="3200" b="1" dirty="0" err="1">
                <a:latin typeface="inherit"/>
              </a:rPr>
              <a:t>take</a:t>
            </a:r>
            <a:r>
              <a:rPr lang="en-US" sz="3200" b="1" dirty="0">
                <a:latin typeface="inherit"/>
              </a:rPr>
              <a:t> the world, I convert not it joys;</a:t>
            </a:r>
          </a:p>
          <a:p>
            <a:pPr marL="0" indent="0" algn="ctr">
              <a:buNone/>
            </a:pPr>
            <a:r>
              <a:rPr lang="en-US" sz="3200" b="1" dirty="0">
                <a:latin typeface="inherit"/>
              </a:rPr>
              <a:t>Mine is a wealth no moth or rust destroys,</a:t>
            </a:r>
          </a:p>
          <a:p>
            <a:pPr marL="0" indent="0" algn="ctr">
              <a:buNone/>
            </a:pPr>
            <a:r>
              <a:rPr lang="en-US" sz="3200" b="1" dirty="0">
                <a:latin typeface="inherit"/>
              </a:rPr>
              <a:t>Jesus my portion forever.</a:t>
            </a:r>
          </a:p>
        </p:txBody>
      </p:sp>
    </p:spTree>
    <p:extLst>
      <p:ext uri="{BB962C8B-B14F-4D97-AF65-F5344CB8AC3E}">
        <p14:creationId xmlns:p14="http://schemas.microsoft.com/office/powerpoint/2010/main" val="237993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A676-8B61-4F9E-A43A-7146B4D7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2FC7F-26D3-46D2-ADD5-9240F3D5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All </a:t>
            </a:r>
            <a:r>
              <a:rPr lang="en-US" sz="3600" b="1" dirty="0" err="1"/>
              <a:t>all</a:t>
            </a:r>
            <a:r>
              <a:rPr lang="en-US" sz="3600" b="1" dirty="0"/>
              <a:t> to Jesus my trusting heart can say</a:t>
            </a:r>
          </a:p>
          <a:p>
            <a:pPr marL="0" indent="0" algn="ctr">
              <a:buNone/>
            </a:pPr>
            <a:r>
              <a:rPr lang="en-US" sz="3600" b="1" dirty="0"/>
              <a:t>He is my portion for ever;</a:t>
            </a:r>
          </a:p>
          <a:p>
            <a:pPr marL="0" indent="0" algn="ctr">
              <a:buNone/>
            </a:pPr>
            <a:r>
              <a:rPr lang="en-US" sz="3600" b="1" dirty="0"/>
              <a:t>Led by his mercy, am walking </a:t>
            </a:r>
            <a:r>
              <a:rPr lang="en-US" sz="3600" b="1" dirty="0" err="1"/>
              <a:t>ev’ry</a:t>
            </a:r>
            <a:r>
              <a:rPr lang="en-US" sz="3600" b="1" dirty="0"/>
              <a:t> day</a:t>
            </a:r>
          </a:p>
          <a:p>
            <a:pPr marL="0" indent="0" algn="ctr">
              <a:buNone/>
            </a:pPr>
            <a:r>
              <a:rPr lang="en-US" sz="3600" b="1" dirty="0"/>
              <a:t>He is my portion for ever.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4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15CC-4235-4485-9047-97393474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539A-55F2-4092-B1E1-C8D714A03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dirty="0">
                <a:latin typeface="inherit"/>
              </a:rPr>
              <a:t>Take </a:t>
            </a:r>
            <a:r>
              <a:rPr lang="en-US" sz="3600" b="1" dirty="0" err="1">
                <a:latin typeface="inherit"/>
              </a:rPr>
              <a:t>take</a:t>
            </a:r>
            <a:r>
              <a:rPr lang="en-US" sz="3600" b="1" dirty="0">
                <a:latin typeface="inherit"/>
              </a:rPr>
              <a:t> the world, with all its gilded toys,</a:t>
            </a:r>
          </a:p>
          <a:p>
            <a:pPr marL="0" indent="0" algn="ctr">
              <a:buNone/>
            </a:pPr>
            <a:r>
              <a:rPr lang="en-US" sz="3600" b="1" dirty="0">
                <a:latin typeface="inherit"/>
              </a:rPr>
              <a:t>Take </a:t>
            </a:r>
            <a:r>
              <a:rPr lang="en-US" sz="3600" b="1" dirty="0" err="1">
                <a:latin typeface="inherit"/>
              </a:rPr>
              <a:t>take</a:t>
            </a:r>
            <a:r>
              <a:rPr lang="en-US" sz="3600" b="1" dirty="0">
                <a:latin typeface="inherit"/>
              </a:rPr>
              <a:t> the world, I convert not it joys;</a:t>
            </a:r>
          </a:p>
          <a:p>
            <a:pPr marL="0" indent="0" algn="ctr">
              <a:buNone/>
            </a:pPr>
            <a:r>
              <a:rPr lang="en-US" sz="3600" b="1" dirty="0">
                <a:latin typeface="inherit"/>
              </a:rPr>
              <a:t>Mine is a wealth no moth or rust destroys,</a:t>
            </a:r>
          </a:p>
          <a:p>
            <a:pPr marL="0" indent="0" algn="ctr">
              <a:buNone/>
            </a:pPr>
            <a:r>
              <a:rPr lang="en-US" sz="3600" b="1" dirty="0">
                <a:latin typeface="inherit"/>
              </a:rPr>
              <a:t>Jesus my portion forever.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88815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F0C0-15C7-48C4-9EBE-10A5B53C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8EB4-5399-4DC3-9EA8-01DC1A54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9600" b="1" dirty="0"/>
              <a:t>Though He may try me,</a:t>
            </a:r>
          </a:p>
          <a:p>
            <a:pPr marL="0" indent="0" algn="ctr">
              <a:buNone/>
            </a:pPr>
            <a:r>
              <a:rPr lang="en-US" sz="9600" b="1" dirty="0"/>
              <a:t>This blessed truth I know</a:t>
            </a:r>
          </a:p>
          <a:p>
            <a:pPr marL="0" indent="0" algn="ctr">
              <a:buNone/>
            </a:pPr>
            <a:r>
              <a:rPr lang="en-US" sz="9600" b="1" dirty="0"/>
              <a:t>He is my portion for ever;</a:t>
            </a:r>
          </a:p>
          <a:p>
            <a:pPr marL="0" indent="0" algn="ctr">
              <a:buNone/>
            </a:pPr>
            <a:endParaRPr lang="en-US" sz="9600" b="1" dirty="0"/>
          </a:p>
          <a:p>
            <a:pPr marL="0" indent="0" algn="ctr">
              <a:buNone/>
            </a:pPr>
            <a:r>
              <a:rPr lang="en-US" sz="9600" b="1" dirty="0"/>
              <a:t>He will not leave me,</a:t>
            </a:r>
          </a:p>
          <a:p>
            <a:pPr marL="0" indent="0" algn="ctr">
              <a:buNone/>
            </a:pPr>
            <a:r>
              <a:rPr lang="en-US" sz="9600" b="1" dirty="0"/>
              <a:t>His promise tells me so:</a:t>
            </a:r>
          </a:p>
          <a:p>
            <a:pPr marL="0" indent="0" algn="ctr">
              <a:buNone/>
            </a:pPr>
            <a:r>
              <a:rPr lang="en-US" sz="9600" b="1" dirty="0"/>
              <a:t>He is my portion for ever.</a:t>
            </a:r>
          </a:p>
          <a:p>
            <a:pPr marL="0" indent="0">
              <a:buNone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70571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1671-4444-480D-99CC-76CA2407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6EF32-05F9-479B-A444-39919F9A1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dirty="0">
                <a:latin typeface="inherit"/>
              </a:rPr>
              <a:t>Take </a:t>
            </a:r>
            <a:r>
              <a:rPr lang="en-US" sz="3600" b="1" dirty="0" err="1">
                <a:latin typeface="inherit"/>
              </a:rPr>
              <a:t>take</a:t>
            </a:r>
            <a:r>
              <a:rPr lang="en-US" sz="3600" b="1" dirty="0">
                <a:latin typeface="inherit"/>
              </a:rPr>
              <a:t> the world, with all its gilded toys,</a:t>
            </a:r>
          </a:p>
          <a:p>
            <a:pPr marL="0" indent="0" algn="ctr">
              <a:buNone/>
            </a:pPr>
            <a:r>
              <a:rPr lang="en-US" sz="3600" b="1" dirty="0">
                <a:latin typeface="inherit"/>
              </a:rPr>
              <a:t>Take </a:t>
            </a:r>
            <a:r>
              <a:rPr lang="en-US" sz="3600" b="1" dirty="0" err="1">
                <a:latin typeface="inherit"/>
              </a:rPr>
              <a:t>take</a:t>
            </a:r>
            <a:r>
              <a:rPr lang="en-US" sz="3600" b="1" dirty="0">
                <a:latin typeface="inherit"/>
              </a:rPr>
              <a:t> the world, I convert not it joys;</a:t>
            </a:r>
          </a:p>
          <a:p>
            <a:pPr marL="0" indent="0" algn="ctr">
              <a:buNone/>
            </a:pPr>
            <a:r>
              <a:rPr lang="en-US" sz="3600" b="1" dirty="0">
                <a:latin typeface="inherit"/>
              </a:rPr>
              <a:t>Mine is a wealth no moth or rust destroys,</a:t>
            </a:r>
          </a:p>
          <a:p>
            <a:pPr marL="0" indent="0" algn="ctr">
              <a:buNone/>
            </a:pPr>
            <a:r>
              <a:rPr lang="en-US" sz="3600" b="1" dirty="0">
                <a:latin typeface="inherit"/>
              </a:rPr>
              <a:t>Jesus my portion forever.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12940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B01C-7D64-4777-AAE6-0A4887E1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1867-9648-4215-A6EB-7588E8C41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200" b="1" dirty="0"/>
              <a:t>All, all to Jesus, </a:t>
            </a:r>
          </a:p>
          <a:p>
            <a:pPr marL="0" indent="0" algn="ctr">
              <a:buNone/>
            </a:pPr>
            <a:r>
              <a:rPr lang="en-US" sz="3200" b="1" dirty="0"/>
              <a:t>I cheerfully resign:</a:t>
            </a:r>
          </a:p>
          <a:p>
            <a:pPr marL="0" indent="0" algn="ctr">
              <a:buNone/>
            </a:pPr>
            <a:r>
              <a:rPr lang="en-US" sz="3200" b="1" dirty="0"/>
              <a:t>He is my portion for ever:</a:t>
            </a:r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I have the witness that He, my Lord, is mine:</a:t>
            </a:r>
          </a:p>
          <a:p>
            <a:pPr marL="0" indent="0" algn="ctr">
              <a:buNone/>
            </a:pPr>
            <a:r>
              <a:rPr lang="en-US" sz="3200" b="1" dirty="0"/>
              <a:t>He is my portion for ever.</a:t>
            </a:r>
            <a:endParaRPr lang="en-NG" sz="3200" b="1" dirty="0"/>
          </a:p>
        </p:txBody>
      </p:sp>
    </p:spTree>
    <p:extLst>
      <p:ext uri="{BB962C8B-B14F-4D97-AF65-F5344CB8AC3E}">
        <p14:creationId xmlns:p14="http://schemas.microsoft.com/office/powerpoint/2010/main" val="256011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E992-B0D5-4B43-91CF-F3A4435D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B1AB1-FED8-47B9-BF7D-A8DD7B1B5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dirty="0">
                <a:latin typeface="inherit"/>
              </a:rPr>
              <a:t>Take </a:t>
            </a:r>
            <a:r>
              <a:rPr lang="en-US" sz="3600" b="1" dirty="0" err="1">
                <a:latin typeface="inherit"/>
              </a:rPr>
              <a:t>take</a:t>
            </a:r>
            <a:r>
              <a:rPr lang="en-US" sz="3600" b="1" dirty="0">
                <a:latin typeface="inherit"/>
              </a:rPr>
              <a:t> the world, with all its gilded toys,</a:t>
            </a:r>
          </a:p>
          <a:p>
            <a:pPr marL="0" indent="0" algn="ctr">
              <a:buNone/>
            </a:pPr>
            <a:r>
              <a:rPr lang="en-US" sz="3600" b="1" dirty="0">
                <a:latin typeface="inherit"/>
              </a:rPr>
              <a:t>Take </a:t>
            </a:r>
            <a:r>
              <a:rPr lang="en-US" sz="3600" b="1" dirty="0" err="1">
                <a:latin typeface="inherit"/>
              </a:rPr>
              <a:t>take</a:t>
            </a:r>
            <a:r>
              <a:rPr lang="en-US" sz="3600" b="1" dirty="0">
                <a:latin typeface="inherit"/>
              </a:rPr>
              <a:t> the world, I convert not it joys;</a:t>
            </a:r>
          </a:p>
          <a:p>
            <a:pPr marL="0" indent="0" algn="ctr">
              <a:buNone/>
            </a:pPr>
            <a:r>
              <a:rPr lang="en-US" sz="3600" b="1" dirty="0">
                <a:latin typeface="inherit"/>
              </a:rPr>
              <a:t>Mine is a wealth no moth or rust destroys,</a:t>
            </a:r>
          </a:p>
          <a:p>
            <a:pPr marL="0" indent="0" algn="ctr">
              <a:buNone/>
            </a:pPr>
            <a:r>
              <a:rPr lang="en-US" sz="3600" b="1" dirty="0">
                <a:latin typeface="inherit"/>
              </a:rPr>
              <a:t>Jesus my portion forever.</a:t>
            </a:r>
          </a:p>
          <a:p>
            <a:pPr marL="0" indent="0">
              <a:buNone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759587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</TotalTime>
  <Words>295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Garamond</vt:lpstr>
      <vt:lpstr>inherit</vt:lpstr>
      <vt:lpstr>times</vt:lpstr>
      <vt:lpstr>Organic</vt:lpstr>
      <vt:lpstr>MY PORTION FOREVER </vt:lpstr>
      <vt:lpstr>1</vt:lpstr>
      <vt:lpstr>PowerPoint Presentation</vt:lpstr>
      <vt:lpstr>2</vt:lpstr>
      <vt:lpstr>PowerPoint Presentation</vt:lpstr>
      <vt:lpstr>3</vt:lpstr>
      <vt:lpstr>PowerPoint Presentation</vt:lpstr>
      <vt:lpstr>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PORTION FOREVER </dc:title>
  <dc:creator>ProBook</dc:creator>
  <cp:lastModifiedBy>ProBook</cp:lastModifiedBy>
  <cp:revision>1</cp:revision>
  <dcterms:created xsi:type="dcterms:W3CDTF">2021-11-21T07:11:43Z</dcterms:created>
  <dcterms:modified xsi:type="dcterms:W3CDTF">2021-11-21T08:30:43Z</dcterms:modified>
</cp:coreProperties>
</file>