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3274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24365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410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53151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80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83573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5704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6998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5689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4904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1970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4087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6895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3353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243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7621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61144F0-01E3-4AB6-9E54-F1154F7778E7}" type="datetimeFigureOut">
              <a:rPr lang="en-NG" smtClean="0"/>
              <a:t>14/11/2021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95A919-6E25-41AC-9CBA-D28946F5DBA9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71029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255E-FCB7-4964-894A-798C3742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278" y="3429000"/>
            <a:ext cx="9144000" cy="2387600"/>
          </a:xfrm>
        </p:spPr>
        <p:txBody>
          <a:bodyPr>
            <a:noAutofit/>
          </a:bodyPr>
          <a:lstStyle/>
          <a:p>
            <a:r>
              <a:rPr lang="en-GB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84.  DEEPER, DEEPER IN THE LOVE OF JESUS </a:t>
            </a:r>
            <a:br>
              <a:rPr lang="en-NG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NG" sz="8000" dirty="0"/>
          </a:p>
        </p:txBody>
      </p:sp>
    </p:spTree>
    <p:extLst>
      <p:ext uri="{BB962C8B-B14F-4D97-AF65-F5344CB8AC3E}">
        <p14:creationId xmlns:p14="http://schemas.microsoft.com/office/powerpoint/2010/main" val="10977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7897-BA67-4558-A5D2-5730FD54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7291"/>
            <a:ext cx="10515600" cy="1742455"/>
          </a:xfrm>
        </p:spPr>
        <p:txBody>
          <a:bodyPr>
            <a:noAutofit/>
          </a:bodyPr>
          <a:lstStyle/>
          <a:p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 Deeper, deeper, in the love of Jesus,</a:t>
            </a:r>
            <a:br>
              <a:rPr lang="en-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Daily let me go;</a:t>
            </a:r>
            <a:br>
              <a:rPr lang="en-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Higher, higher in the school of wisdom,</a:t>
            </a:r>
            <a:br>
              <a:rPr lang="en-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More of grace to know.</a:t>
            </a:r>
            <a:br>
              <a:rPr lang="en-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NG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6F82-073D-4C24-87FA-BF534CED0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576" y="2709746"/>
            <a:ext cx="10515600" cy="4351338"/>
          </a:xfrm>
        </p:spPr>
        <p:txBody>
          <a:bodyPr/>
          <a:lstStyle/>
          <a:p>
            <a:pPr algn="just"/>
            <a:r>
              <a:rPr lang="en-GB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4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deep…er yet I pray,…</a:t>
            </a:r>
            <a:endParaRPr lang="en-NG" sz="4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4400" b="1" i="1" dirty="0">
                <a:effectLst/>
                <a:latin typeface="Times New Roman" panose="02020603050405020304" pitchFamily="18" charset="0"/>
              </a:rPr>
              <a:t>         And high…er every day…</a:t>
            </a:r>
            <a:endParaRPr lang="en-NG" sz="4400" b="1" i="1" dirty="0"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n-GB" sz="4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And </a:t>
            </a:r>
            <a:r>
              <a:rPr lang="en-GB" sz="4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wis..er</a:t>
            </a:r>
            <a:r>
              <a:rPr lang="en-GB" sz="4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blessed Lord,</a:t>
            </a:r>
            <a:endParaRPr lang="en-NG" sz="4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4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In Thy precious, holy word</a:t>
            </a:r>
            <a:endParaRPr lang="en-NG" sz="4400" b="1" dirty="0"/>
          </a:p>
        </p:txBody>
      </p:sp>
    </p:spTree>
    <p:extLst>
      <p:ext uri="{BB962C8B-B14F-4D97-AF65-F5344CB8AC3E}">
        <p14:creationId xmlns:p14="http://schemas.microsoft.com/office/powerpoint/2010/main" val="61275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E631-40C8-402D-99B7-F62E940C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7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Deeper, deeper! Blessed Holy Spirit, </a:t>
            </a:r>
            <a:br>
              <a:rPr lang="en-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Take me deeper still</a:t>
            </a:r>
            <a:br>
              <a:rPr lang="en-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Till my life is wholly lost in Jesus</a:t>
            </a:r>
            <a:br>
              <a:rPr lang="en-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And His perfect will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N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N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DAC6E-B7D5-4FF3-BB18-7CA7F9AE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0610"/>
            <a:ext cx="10515600" cy="4351338"/>
          </a:xfrm>
        </p:spPr>
        <p:txBody>
          <a:bodyPr/>
          <a:lstStyle/>
          <a:p>
            <a:pPr algn="just"/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deep…er yet I pray,…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4000" b="1" i="1" dirty="0">
                <a:effectLst/>
                <a:latin typeface="Times New Roman" panose="02020603050405020304" pitchFamily="18" charset="0"/>
              </a:rPr>
              <a:t>         And high…er every day…</a:t>
            </a:r>
            <a:endParaRPr lang="en-NG" sz="4000" b="1" i="1" dirty="0"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And </a:t>
            </a:r>
            <a:r>
              <a:rPr lang="en-GB" sz="40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wis..er</a:t>
            </a: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blessed Lord,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In Thy precious, holy word.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9509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4268-2340-4049-8D5C-7E978E3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87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 Deeper, deeper! Though it cost hard trials,</a:t>
            </a:r>
            <a:br>
              <a:rPr lang="en-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Deeper let me go!</a:t>
            </a:r>
            <a:br>
              <a:rPr lang="en-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Rooted in the holy love of Jesus,</a:t>
            </a:r>
            <a:br>
              <a:rPr lang="en-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Let me fruitful grow.</a:t>
            </a:r>
            <a:br>
              <a:rPr lang="en-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N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E998-250D-48C3-8D16-F79AA525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27" y="2564781"/>
            <a:ext cx="10515600" cy="4950328"/>
          </a:xfrm>
        </p:spPr>
        <p:txBody>
          <a:bodyPr>
            <a:normAutofit/>
          </a:bodyPr>
          <a:lstStyle/>
          <a:p>
            <a:pPr algn="just"/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deep…er yet I pray,…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4000" b="1" i="1" dirty="0">
                <a:effectLst/>
                <a:latin typeface="Times New Roman" panose="02020603050405020304" pitchFamily="18" charset="0"/>
              </a:rPr>
              <a:t>         And high…er every day…</a:t>
            </a:r>
            <a:endParaRPr lang="en-NG" sz="4000" b="1" i="1" dirty="0"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And </a:t>
            </a:r>
            <a:r>
              <a:rPr lang="en-GB" sz="40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wis..er</a:t>
            </a: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blessed Lord,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In Thy precious, holy word.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NG" sz="4000" dirty="0"/>
          </a:p>
        </p:txBody>
      </p:sp>
    </p:spTree>
    <p:extLst>
      <p:ext uri="{BB962C8B-B14F-4D97-AF65-F5344CB8AC3E}">
        <p14:creationId xmlns:p14="http://schemas.microsoft.com/office/powerpoint/2010/main" val="171164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7B99-844E-4D65-85FD-D347D12D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930"/>
            <a:ext cx="10515600" cy="1325563"/>
          </a:xfrm>
        </p:spPr>
        <p:txBody>
          <a:bodyPr>
            <a:noAutofit/>
          </a:bodyPr>
          <a:lstStyle/>
          <a:p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 Deeper, deeper! Though it cost hard trials,</a:t>
            </a:r>
            <a:br>
              <a:rPr lang="en-N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Deeper let me go!</a:t>
            </a:r>
            <a:br>
              <a:rPr lang="en-N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Rooted in the holy love of Jesus,</a:t>
            </a:r>
            <a:br>
              <a:rPr lang="en-NG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Let me fruitful grow</a:t>
            </a:r>
            <a:endParaRPr lang="en-N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0FC5-2038-4558-B0C8-879EE7792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34" y="3219528"/>
            <a:ext cx="10515600" cy="4351338"/>
          </a:xfrm>
        </p:spPr>
        <p:txBody>
          <a:bodyPr/>
          <a:lstStyle/>
          <a:p>
            <a:pPr algn="just"/>
            <a:r>
              <a:rPr lang="en-GB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deep…er yet I pray,…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4000" b="1" i="1" dirty="0">
                <a:effectLst/>
                <a:latin typeface="Times New Roman" panose="02020603050405020304" pitchFamily="18" charset="0"/>
              </a:rPr>
              <a:t>         And high…er every day…</a:t>
            </a:r>
            <a:endParaRPr lang="en-NG" sz="4000" b="1" i="1" dirty="0"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And </a:t>
            </a:r>
            <a:r>
              <a:rPr lang="en-GB" sz="40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wis..er</a:t>
            </a: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blessed Lord,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In Thy precious, holy word.</a:t>
            </a:r>
            <a:endParaRPr lang="en-NG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NG" sz="4000" dirty="0"/>
          </a:p>
        </p:txBody>
      </p:sp>
    </p:spTree>
    <p:extLst>
      <p:ext uri="{BB962C8B-B14F-4D97-AF65-F5344CB8AC3E}">
        <p14:creationId xmlns:p14="http://schemas.microsoft.com/office/powerpoint/2010/main" val="200766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E469-973F-4F82-92EA-937BB7D8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771" y="1379886"/>
            <a:ext cx="10515600" cy="1325563"/>
          </a:xfrm>
        </p:spPr>
        <p:txBody>
          <a:bodyPr>
            <a:noAutofit/>
          </a:bodyPr>
          <a:lstStyle/>
          <a:p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 Deeper, higher every day in</a:t>
            </a:r>
            <a:br>
              <a:rPr lang="en-NG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Till all conflict past,</a:t>
            </a:r>
            <a:br>
              <a:rPr lang="en-NG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Finds me </a:t>
            </a:r>
            <a:r>
              <a:rPr lang="en-GB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conqu’ror</a:t>
            </a: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in His own image</a:t>
            </a:r>
            <a:br>
              <a:rPr lang="en-NG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GB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Perfected at last.</a:t>
            </a:r>
            <a:br>
              <a:rPr lang="en-NG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NG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60EC-355A-4A2A-AF92-F6BF5C5F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9527"/>
            <a:ext cx="10515600" cy="4351338"/>
          </a:xfrm>
        </p:spPr>
        <p:txBody>
          <a:bodyPr/>
          <a:lstStyle/>
          <a:p>
            <a:pPr algn="just"/>
            <a:r>
              <a:rPr lang="en-GB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deep…er yet I pray,…</a:t>
            </a:r>
            <a:endParaRPr lang="en-NG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4000" b="1" i="1" dirty="0">
                <a:effectLst/>
                <a:latin typeface="Times New Roman" panose="02020603050405020304" pitchFamily="18" charset="0"/>
              </a:rPr>
              <a:t>         And high…er every day…</a:t>
            </a:r>
            <a:endParaRPr lang="en-NG" sz="4000" b="1" i="1" dirty="0"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And </a:t>
            </a:r>
            <a:r>
              <a:rPr lang="en-GB" sz="40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wis..er</a:t>
            </a:r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blessed Lord,</a:t>
            </a:r>
            <a:endParaRPr lang="en-NG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In Thy precious, holy word</a:t>
            </a:r>
            <a:r>
              <a:rPr lang="en-GB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N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2258357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365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Times New Roman</vt:lpstr>
      <vt:lpstr>Wingdings 3</vt:lpstr>
      <vt:lpstr>Slice</vt:lpstr>
      <vt:lpstr>84.  DEEPER, DEEPER IN THE LOVE OF JESUS  </vt:lpstr>
      <vt:lpstr>1.  Deeper, deeper, in the love of Jesus,      Daily let me go;      Higher, higher in the school of wisdom,      More of grace to know. </vt:lpstr>
      <vt:lpstr>2.  Deeper, deeper! Blessed Holy Spirit,       Take me deeper still      Till my life is wholly lost in Jesus      And His perfect will.   </vt:lpstr>
      <vt:lpstr>3.  Deeper, deeper! Though it cost hard trials,      Deeper let me go!      Rooted in the holy love of Jesus,      Let me fruitful grow.   </vt:lpstr>
      <vt:lpstr>3.  Deeper, deeper! Though it cost hard trials,      Deeper let me go!      Rooted in the holy love of Jesus,      Let me fruitful grow</vt:lpstr>
      <vt:lpstr>4.  Deeper, higher every day in      Till all conflict past,      Finds me conqu’ror, and in His own image      Perfected at last.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84.  DEEPER, DEEPER IN THE LOVE OF JESUS  </dc:title>
  <dc:creator>ProBook</dc:creator>
  <cp:lastModifiedBy>ProBook</cp:lastModifiedBy>
  <cp:revision>6</cp:revision>
  <dcterms:created xsi:type="dcterms:W3CDTF">2021-11-14T07:37:21Z</dcterms:created>
  <dcterms:modified xsi:type="dcterms:W3CDTF">2021-11-14T07:41:34Z</dcterms:modified>
</cp:coreProperties>
</file>