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922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6982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80180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174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94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119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842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2965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972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030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30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007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77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701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2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128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7933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74A5B3F-265F-40DE-AA5E-30DBDC63EB8E}" type="datetimeFigureOut">
              <a:rPr lang="en-NG" smtClean="0"/>
              <a:t>14/02/2022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CF7C403-44EB-40C3-A62D-39A2A7A486C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974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A68F-1A5A-4454-B803-10277C45E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</a:t>
            </a:r>
            <a:endParaRPr lang="en-N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7BA29-63BF-4599-AABE-F9FCE9E83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>
              <a:tabLst>
                <a:tab pos="3200400" algn="l"/>
              </a:tabLst>
            </a:pPr>
            <a:r>
              <a:rPr lang="en-GB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 FRIEND WE HAVE IN JESUS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3389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234B-D539-40F7-B184-C1464A98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71D0-C70F-4670-8706-D8DD1E3A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7812"/>
            <a:ext cx="8825659" cy="45109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What a Friend we have in Jesus,</a:t>
            </a:r>
            <a:endParaRPr lang="en-US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All our sins and griefs to bear;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What a privilege to carry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Ev’rything</a:t>
            </a: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God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Oh, what peace we often forfeit,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Oh, what needless pain we bear -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because we do not carry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Ev’rything</a:t>
            </a: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God in prayer.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N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1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4004-0A4A-4756-A00F-AC9863CA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B751-CE23-46D9-B1AD-8196B09D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57812"/>
            <a:ext cx="8825659" cy="44552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Have we trials and temptations?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Is there trouble anywhere?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We should never be discouraged,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Take it to the Lord in prayer: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Can we find a Friend so faithful,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Who will all our sorrows share?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Jesus knows our every weakness,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prayer: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NG" sz="2800" b="1" dirty="0"/>
          </a:p>
        </p:txBody>
      </p:sp>
    </p:spTree>
    <p:extLst>
      <p:ext uri="{BB962C8B-B14F-4D97-AF65-F5344CB8AC3E}">
        <p14:creationId xmlns:p14="http://schemas.microsoft.com/office/powerpoint/2010/main" val="8447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EA86-ECD8-4733-AF48-CFB30093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56DF-3697-4465-944D-4A0A54D6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291265"/>
            <a:ext cx="9257624" cy="44329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Are we weak and heavy laden,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Cumbered with a load of care?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Precious Saviour, still our refuge;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Do thy friends despise, forsake thee?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Take it to the Lord in prayer;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In His arms He’ll take and shield thee’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Thou wilt find a solace there.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NG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NG" sz="2800" b="1" dirty="0"/>
          </a:p>
        </p:txBody>
      </p:sp>
    </p:spTree>
    <p:extLst>
      <p:ext uri="{BB962C8B-B14F-4D97-AF65-F5344CB8AC3E}">
        <p14:creationId xmlns:p14="http://schemas.microsoft.com/office/powerpoint/2010/main" val="630059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202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169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169</dc:title>
  <dc:creator>ProBook</dc:creator>
  <cp:lastModifiedBy>ProBook</cp:lastModifiedBy>
  <cp:revision>5</cp:revision>
  <dcterms:created xsi:type="dcterms:W3CDTF">2022-02-13T07:16:21Z</dcterms:created>
  <dcterms:modified xsi:type="dcterms:W3CDTF">2022-02-14T17:33:18Z</dcterms:modified>
</cp:coreProperties>
</file>