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74A5B3F-265F-40DE-AA5E-30DBDC63EB8E}" type="datetimeFigureOut">
              <a:rPr lang="en-NG" smtClean="0"/>
              <a:t>13/02/2022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CF7C403-44EB-40C3-A62D-39A2A7A486C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6908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5B3F-265F-40DE-AA5E-30DBDC63EB8E}" type="datetimeFigureOut">
              <a:rPr lang="en-NG" smtClean="0"/>
              <a:t>13/02/2022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C403-44EB-40C3-A62D-39A2A7A486C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5296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5B3F-265F-40DE-AA5E-30DBDC63EB8E}" type="datetimeFigureOut">
              <a:rPr lang="en-NG" smtClean="0"/>
              <a:t>13/02/2022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C403-44EB-40C3-A62D-39A2A7A486C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20574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5B3F-265F-40DE-AA5E-30DBDC63EB8E}" type="datetimeFigureOut">
              <a:rPr lang="en-NG" smtClean="0"/>
              <a:t>13/02/2022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C403-44EB-40C3-A62D-39A2A7A486C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2656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5B3F-265F-40DE-AA5E-30DBDC63EB8E}" type="datetimeFigureOut">
              <a:rPr lang="en-NG" smtClean="0"/>
              <a:t>13/02/2022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C403-44EB-40C3-A62D-39A2A7A486C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42331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5B3F-265F-40DE-AA5E-30DBDC63EB8E}" type="datetimeFigureOut">
              <a:rPr lang="en-NG" smtClean="0"/>
              <a:t>13/02/2022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C403-44EB-40C3-A62D-39A2A7A486C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90479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5B3F-265F-40DE-AA5E-30DBDC63EB8E}" type="datetimeFigureOut">
              <a:rPr lang="en-NG" smtClean="0"/>
              <a:t>13/02/2022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C403-44EB-40C3-A62D-39A2A7A486C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27773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74A5B3F-265F-40DE-AA5E-30DBDC63EB8E}" type="datetimeFigureOut">
              <a:rPr lang="en-NG" smtClean="0"/>
              <a:t>13/02/2022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C403-44EB-40C3-A62D-39A2A7A486C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56877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74A5B3F-265F-40DE-AA5E-30DBDC63EB8E}" type="datetimeFigureOut">
              <a:rPr lang="en-NG" smtClean="0"/>
              <a:t>13/02/2022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C403-44EB-40C3-A62D-39A2A7A486C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8390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5B3F-265F-40DE-AA5E-30DBDC63EB8E}" type="datetimeFigureOut">
              <a:rPr lang="en-NG" smtClean="0"/>
              <a:t>13/02/2022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C403-44EB-40C3-A62D-39A2A7A486C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3946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5B3F-265F-40DE-AA5E-30DBDC63EB8E}" type="datetimeFigureOut">
              <a:rPr lang="en-NG" smtClean="0"/>
              <a:t>13/02/2022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C403-44EB-40C3-A62D-39A2A7A486C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341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5B3F-265F-40DE-AA5E-30DBDC63EB8E}" type="datetimeFigureOut">
              <a:rPr lang="en-NG" smtClean="0"/>
              <a:t>13/02/2022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C403-44EB-40C3-A62D-39A2A7A486C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9860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5B3F-265F-40DE-AA5E-30DBDC63EB8E}" type="datetimeFigureOut">
              <a:rPr lang="en-NG" smtClean="0"/>
              <a:t>13/02/2022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C403-44EB-40C3-A62D-39A2A7A486C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992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5B3F-265F-40DE-AA5E-30DBDC63EB8E}" type="datetimeFigureOut">
              <a:rPr lang="en-NG" smtClean="0"/>
              <a:t>13/02/2022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C403-44EB-40C3-A62D-39A2A7A486C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0769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5B3F-265F-40DE-AA5E-30DBDC63EB8E}" type="datetimeFigureOut">
              <a:rPr lang="en-NG" smtClean="0"/>
              <a:t>13/02/2022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C403-44EB-40C3-A62D-39A2A7A486C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3009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5B3F-265F-40DE-AA5E-30DBDC63EB8E}" type="datetimeFigureOut">
              <a:rPr lang="en-NG" smtClean="0"/>
              <a:t>13/02/2022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C403-44EB-40C3-A62D-39A2A7A486C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5243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5B3F-265F-40DE-AA5E-30DBDC63EB8E}" type="datetimeFigureOut">
              <a:rPr lang="en-NG" smtClean="0"/>
              <a:t>13/02/2022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C403-44EB-40C3-A62D-39A2A7A486C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8102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74A5B3F-265F-40DE-AA5E-30DBDC63EB8E}" type="datetimeFigureOut">
              <a:rPr lang="en-NG" smtClean="0"/>
              <a:t>13/02/2022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NG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CF7C403-44EB-40C3-A62D-39A2A7A486C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4689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A68F-1A5A-4454-B803-10277C45E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169</a:t>
            </a:r>
            <a:endParaRPr lang="en-N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7BA29-63BF-4599-AABE-F9FCE9E83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>
              <a:tabLst>
                <a:tab pos="3200400" algn="l"/>
              </a:tabLst>
            </a:pPr>
            <a:r>
              <a:rPr lang="en-GB" sz="5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A FRIEND WE HAVE IN JESUS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N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N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83389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234B-D539-40F7-B184-C1464A98D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B71D0-C70F-4670-8706-D8DD1E3A3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257812"/>
            <a:ext cx="8825659" cy="451097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What a Friend we have in Jesus,</a:t>
            </a:r>
            <a:endParaRPr lang="en-US" sz="28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All our sins and griefs to bear;</a:t>
            </a:r>
            <a:endParaRPr lang="en-NG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What a privilege to carry</a:t>
            </a:r>
            <a:endParaRPr lang="en-NG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Ev’rything</a:t>
            </a:r>
            <a:r>
              <a:rPr lang="en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God in prayer;</a:t>
            </a:r>
            <a:endParaRPr lang="en-NG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Oh, what peace we often forfeit,</a:t>
            </a:r>
            <a:endParaRPr lang="en-NG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Oh, what needless pain we bear -</a:t>
            </a:r>
            <a:endParaRPr lang="en-NG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because we do not carry</a:t>
            </a:r>
            <a:endParaRPr lang="en-NG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Ev’rything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God in prayer.</a:t>
            </a:r>
            <a:endParaRPr lang="en-NG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NG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NG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411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4004-0A4A-4756-A00F-AC9863CA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2B751-CE23-46D9-B1AD-8196B09DE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257812"/>
            <a:ext cx="8825659" cy="44552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 Have we trials and temptations?</a:t>
            </a:r>
            <a:endParaRPr lang="en-NG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Is there trouble anywhere?</a:t>
            </a:r>
            <a:endParaRPr lang="en-NG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We should never be discouraged,</a:t>
            </a:r>
            <a:endParaRPr lang="en-NG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Take it to the Lord in prayer:</a:t>
            </a:r>
            <a:endParaRPr lang="en-NG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Can we find a Friend so faithful,</a:t>
            </a:r>
            <a:endParaRPr lang="en-NG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Who will all our sorrows share?</a:t>
            </a:r>
            <a:endParaRPr lang="en-NG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Jesus knows our every weakness,</a:t>
            </a:r>
            <a:endParaRPr lang="en-NG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Take it to the Lord in prayer:</a:t>
            </a:r>
            <a:endParaRPr lang="en-NG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en-NG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en-NG" sz="2800" b="1" dirty="0"/>
          </a:p>
        </p:txBody>
      </p:sp>
    </p:spTree>
    <p:extLst>
      <p:ext uri="{BB962C8B-B14F-4D97-AF65-F5344CB8AC3E}">
        <p14:creationId xmlns:p14="http://schemas.microsoft.com/office/powerpoint/2010/main" val="844762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EA86-ECD8-4733-AF48-CFB30093F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A56DF-3697-4465-944D-4A0A54D6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291265"/>
            <a:ext cx="9257624" cy="44329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 Are we weak and heavy laden,</a:t>
            </a:r>
            <a:endParaRPr lang="en-NG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Cumbered with a load of care?</a:t>
            </a:r>
            <a:endParaRPr lang="en-NG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Precious Saviour, still our refuge;</a:t>
            </a:r>
            <a:endParaRPr lang="en-NG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Take it to the Lord in prayer;</a:t>
            </a:r>
            <a:endParaRPr lang="en-NG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Do thy friends despise, forsake thee?</a:t>
            </a:r>
            <a:endParaRPr lang="en-NG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Take it to the Lord in prayer;</a:t>
            </a:r>
            <a:endParaRPr lang="en-NG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In His arms He’ll take and shield thee’</a:t>
            </a:r>
            <a:endParaRPr lang="en-NG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Thou wilt find a solace there.</a:t>
            </a:r>
            <a:endParaRPr lang="en-NG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NG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NG" sz="2800" b="1" dirty="0"/>
          </a:p>
        </p:txBody>
      </p:sp>
    </p:spTree>
    <p:extLst>
      <p:ext uri="{BB962C8B-B14F-4D97-AF65-F5344CB8AC3E}">
        <p14:creationId xmlns:p14="http://schemas.microsoft.com/office/powerpoint/2010/main" val="630059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</TotalTime>
  <Words>202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Times New Roman</vt:lpstr>
      <vt:lpstr>Wingdings 3</vt:lpstr>
      <vt:lpstr>Ion Boardroom</vt:lpstr>
      <vt:lpstr>169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169</dc:title>
  <dc:creator>ProBook</dc:creator>
  <cp:lastModifiedBy>ProBook</cp:lastModifiedBy>
  <cp:revision>4</cp:revision>
  <dcterms:created xsi:type="dcterms:W3CDTF">2022-02-13T07:16:21Z</dcterms:created>
  <dcterms:modified xsi:type="dcterms:W3CDTF">2022-02-13T08:00:31Z</dcterms:modified>
</cp:coreProperties>
</file>