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865-5140-4C5A-9D81-3E70E25F343F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C95D-3A86-464B-A5BE-5B39AAC7ABB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37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763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611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782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12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051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292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211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331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380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386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037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321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DC95D-3A86-464B-A5BE-5B39AAC7ABBD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391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8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72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50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09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90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097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20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570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09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2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6E8C1AF7-A312-4771-8B30-1D9403D2FBD6}" type="datetimeFigureOut">
              <a:rPr lang="es-GT" smtClean="0"/>
              <a:t>13/03/2017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C5FB2A3-AE03-44D7-8967-1D950A2EF4F7}" type="slidenum">
              <a:rPr lang="es-GT" smtClean="0"/>
              <a:t>‹#›</a:t>
            </a:fld>
            <a:endParaRPr lang="es-GT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1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6545" y="1974148"/>
            <a:ext cx="3010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9600" dirty="0" smtClean="0">
                <a:latin typeface="Calibri" panose="020F0502020204030204" pitchFamily="34" charset="0"/>
              </a:rPr>
              <a:t>  </a:t>
            </a:r>
            <a:endParaRPr lang="es-GT" sz="16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3261" y="4092092"/>
            <a:ext cx="4375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24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Polymer</a:t>
            </a:r>
            <a:r>
              <a:rPr lang="es-GT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– Project</a:t>
            </a:r>
          </a:p>
          <a:p>
            <a:pPr algn="ctr"/>
            <a:r>
              <a:rPr lang="es-GT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El futuro de los Web </a:t>
            </a:r>
            <a:r>
              <a:rPr lang="es-GT" sz="24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Components</a:t>
            </a:r>
            <a:endParaRPr lang="es-GT" sz="2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AutoShape 4" descr="Image result for polym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2478210" cy="24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030" name="Picture 6" descr="https://www.polymer-project.org/images/logos/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61" y="1044091"/>
            <a:ext cx="4381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29" y="406303"/>
            <a:ext cx="4943475" cy="4705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8662" y="5019320"/>
            <a:ext cx="47087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6000" dirty="0" smtClean="0">
                <a:latin typeface="Calibri" panose="020F0502020204030204" pitchFamily="34" charset="0"/>
              </a:rPr>
              <a:t>Para web apps</a:t>
            </a:r>
            <a:endParaRPr lang="es-GT" sz="6000" dirty="0"/>
          </a:p>
        </p:txBody>
      </p:sp>
    </p:spTree>
    <p:extLst>
      <p:ext uri="{BB962C8B-B14F-4D97-AF65-F5344CB8AC3E}">
        <p14:creationId xmlns:p14="http://schemas.microsoft.com/office/powerpoint/2010/main" val="48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Seguridad</a:t>
            </a:r>
            <a:endParaRPr lang="es-GT" sz="5400" dirty="0" smtClean="0">
              <a:latin typeface="Calibri" panose="020F0502020204030204" pitchFamily="34" charset="0"/>
            </a:endParaRPr>
          </a:p>
          <a:p>
            <a:pPr algn="ctr"/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589" y="2943639"/>
            <a:ext cx="794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Sistema de Seguridad basado en reglas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Las Reglas se describen en un archivo JSON que hace match con la estructura de la Base de datos o el almacenamiento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Ventajas</a:t>
            </a:r>
            <a:endParaRPr lang="es-GT" sz="5400" dirty="0" smtClean="0">
              <a:latin typeface="Calibri" panose="020F0502020204030204" pitchFamily="34" charset="0"/>
            </a:endParaRPr>
          </a:p>
          <a:p>
            <a:pPr algn="ctr"/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589" y="2943639"/>
            <a:ext cx="7940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Acorta los tiempos de prototipos o desarrollos completos al contar con herramientas que satisfacen las necesidades básicas de una app, como la autenticación, el almacenamiento, bases de datos,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Seguridad de los datos de los usuarios en sistemas de reglas simples de escribir y de entender.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Alta disponibilidad de los datos y tolerancia a fallas en la conexión del cliente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Desventajas</a:t>
            </a:r>
            <a:endParaRPr lang="es-GT" sz="5400" dirty="0" smtClean="0">
              <a:latin typeface="Calibri" panose="020F0502020204030204" pitchFamily="34" charset="0"/>
            </a:endParaRPr>
          </a:p>
          <a:p>
            <a:pPr algn="ctr"/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589" y="2943639"/>
            <a:ext cx="79408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Al contar con una Base de Datos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NoSQL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, el modelado de datos puede ser complicado, se recomienda para la recolección/ distribución de datos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Es complicado escribir una API para nuestra 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Nuestra Data esta en manos de google…..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630" y="1649046"/>
            <a:ext cx="862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7200" dirty="0" smtClean="0">
                <a:latin typeface="Calibri" panose="020F0502020204030204" pitchFamily="34" charset="0"/>
              </a:rPr>
              <a:t>¿Quién?</a:t>
            </a:r>
            <a:endParaRPr lang="es-GT" sz="11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7563" y="3218706"/>
            <a:ext cx="302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Jorge Alejandro Cajas Mota</a:t>
            </a:r>
            <a:b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jac.mota@gmail.com</a:t>
            </a:r>
            <a:endParaRPr lang="es-GT" sz="2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guate-jug.net/wp-content/uploads/2012/04/logo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9" y="5408201"/>
            <a:ext cx="3015029" cy="12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40" y="5408201"/>
            <a:ext cx="2206259" cy="1431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9" y="4605218"/>
            <a:ext cx="1271019" cy="22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7200" dirty="0" smtClean="0">
                <a:latin typeface="Calibri" panose="020F0502020204030204" pitchFamily="34" charset="0"/>
              </a:rPr>
              <a:t>¿</a:t>
            </a:r>
            <a:r>
              <a:rPr lang="es-GT" sz="7200" dirty="0" err="1" smtClean="0">
                <a:latin typeface="Calibri" panose="020F0502020204030204" pitchFamily="34" charset="0"/>
              </a:rPr>
              <a:t>Firebase</a:t>
            </a:r>
            <a:r>
              <a:rPr lang="es-GT" sz="7200" dirty="0" smtClean="0">
                <a:latin typeface="Calibri" panose="020F0502020204030204" pitchFamily="34" charset="0"/>
              </a:rPr>
              <a:t>?</a:t>
            </a:r>
            <a:endParaRPr lang="es-GT" sz="11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091" y="2849375"/>
            <a:ext cx="510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Herramientas con súper poderes para tus apps</a:t>
            </a:r>
            <a:endParaRPr lang="es-GT" sz="2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871" y="3458975"/>
            <a:ext cx="74761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 smtClean="0">
                <a:latin typeface="Calibri" panose="020F0502020204030204" pitchFamily="34" charset="0"/>
              </a:rPr>
              <a:t>Inició su desarrollo a finales de </a:t>
            </a:r>
            <a:r>
              <a:rPr lang="es-GT" sz="2000" dirty="0" smtClean="0">
                <a:latin typeface="Calibri" panose="020F0502020204030204" pitchFamily="34" charset="0"/>
              </a:rPr>
              <a:t>2011</a:t>
            </a:r>
            <a:endParaRPr lang="es-GT" sz="2000" dirty="0" smtClean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 smtClean="0">
                <a:latin typeface="Calibri" panose="020F0502020204030204" pitchFamily="34" charset="0"/>
              </a:rPr>
              <a:t>Es un proyecto mantenido por </a:t>
            </a:r>
            <a:r>
              <a:rPr lang="es-GT" sz="2000" dirty="0" smtClean="0">
                <a:latin typeface="Calibri" panose="020F0502020204030204" pitchFamily="34" charset="0"/>
              </a:rPr>
              <a:t>google a partir de 2016</a:t>
            </a:r>
            <a:endParaRPr lang="es-GT" sz="2000" dirty="0" smtClean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 smtClean="0">
                <a:latin typeface="Calibri" panose="020F0502020204030204" pitchFamily="34" charset="0"/>
              </a:rPr>
              <a:t>Son </a:t>
            </a:r>
            <a:r>
              <a:rPr lang="es-GT" sz="2000" dirty="0" smtClean="0">
                <a:latin typeface="Calibri" panose="020F0502020204030204" pitchFamily="34" charset="0"/>
              </a:rPr>
              <a:t>herramientas para desarrollo sin preocuparnos por infraestructura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GT" sz="2000" dirty="0" smtClean="0">
                <a:latin typeface="Calibri" panose="020F0502020204030204" pitchFamily="34" charset="0"/>
              </a:rPr>
              <a:t>Multiplataforma, Android, iOS, Web, etc.</a:t>
            </a:r>
            <a:endParaRPr lang="es-GT" sz="20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7200" dirty="0" smtClean="0">
                <a:latin typeface="Calibri" panose="020F0502020204030204" pitchFamily="34" charset="0"/>
              </a:rPr>
              <a:t>¿</a:t>
            </a:r>
            <a:r>
              <a:rPr lang="es-GT" sz="6600" dirty="0" smtClean="0">
                <a:latin typeface="Calibri" panose="020F0502020204030204" pitchFamily="34" charset="0"/>
              </a:rPr>
              <a:t>Por </a:t>
            </a:r>
            <a:r>
              <a:rPr lang="es-GT" sz="6600" dirty="0" smtClean="0">
                <a:latin typeface="Calibri" panose="020F0502020204030204" pitchFamily="34" charset="0"/>
              </a:rPr>
              <a:t>qué usar </a:t>
            </a:r>
            <a:r>
              <a:rPr lang="es-GT" sz="6600" dirty="0" err="1" smtClean="0">
                <a:latin typeface="Calibri" panose="020F0502020204030204" pitchFamily="34" charset="0"/>
              </a:rPr>
              <a:t>Firebase</a:t>
            </a:r>
            <a:r>
              <a:rPr lang="es-GT" sz="7200" dirty="0" smtClean="0">
                <a:latin typeface="Calibri" panose="020F0502020204030204" pitchFamily="34" charset="0"/>
              </a:rPr>
              <a:t>?</a:t>
            </a:r>
            <a:endParaRPr lang="es-GT" sz="11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255" y="3094154"/>
            <a:ext cx="70791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Tiempos de desarrollo cortos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Aplicaciones escalables sin preocuparnos por la infraestructura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Datos en tiempo real y tolerancia a fallos en la conexión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Seguridad de los datos de mis usuarios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SDK Disponibles para múltiples plataformas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dirty="0" smtClean="0">
                <a:latin typeface="Calibri" panose="020F0502020204030204" pitchFamily="34" charset="0"/>
              </a:rPr>
              <a:t>Herramientas Disponibles</a:t>
            </a:r>
            <a:endParaRPr lang="es-GT" sz="1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9690" y="2990787"/>
            <a:ext cx="36682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Autenticación de Usuarios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Base de Datos en Tiempo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Cloud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Messaging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Almacenamiento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Hosting de contenido 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Crash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Reporting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Configuración Remota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Analytics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dirty="0" smtClean="0">
                <a:latin typeface="Calibri" panose="020F0502020204030204" pitchFamily="34" charset="0"/>
              </a:rPr>
              <a:t>Autenticación de usuarios</a:t>
            </a:r>
            <a:endParaRPr lang="es-GT" sz="1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179" y="2954692"/>
            <a:ext cx="7832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Sistema de autenticación completo, con integraciones a Google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Login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, Facebook,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Github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, email/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password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, </a:t>
            </a:r>
            <a:r>
              <a:rPr lang="es-GT" sz="20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etc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Base de Datos en tiempo Real</a:t>
            </a:r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179" y="2954692"/>
            <a:ext cx="7832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Una base de datos </a:t>
            </a:r>
            <a:r>
              <a:rPr lang="es-GT" sz="2000" dirty="0" err="1">
                <a:solidFill>
                  <a:schemeClr val="accent2"/>
                </a:solidFill>
                <a:latin typeface="Calibri" panose="020F0502020204030204" pitchFamily="34" charset="0"/>
              </a:rPr>
              <a:t>NoSQL</a:t>
            </a: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 alojada en la nube. 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Los </a:t>
            </a: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datos se almacenan en formato JSON, se sincronizan en milisegundos en todos los dispositivos conectados y están disponibles cuando tu app pierde la conexión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.</a:t>
            </a:r>
            <a:endParaRPr lang="es-GT" sz="200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Sistema de Reglas para el acceso de los datos de los usuarios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Hosting</a:t>
            </a:r>
          </a:p>
          <a:p>
            <a:pPr algn="ctr"/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484" y="2967703"/>
            <a:ext cx="6894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Certificado SSL proporcionado automáticamente.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Contenido súper rápido en todo el mundo.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Compatibilidad con enrutamiento del lado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Implementaciones atómicas y reversiones con un solo clic.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630" y="1649046"/>
            <a:ext cx="86203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dirty="0" smtClean="0">
                <a:latin typeface="Calibri" panose="020F0502020204030204" pitchFamily="34" charset="0"/>
              </a:rPr>
              <a:t>Almacenamiento</a:t>
            </a:r>
          </a:p>
          <a:p>
            <a:pPr algn="ctr"/>
            <a:endParaRPr lang="es-GT" sz="9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589" y="2943639"/>
            <a:ext cx="7940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Subidas y descargas robustas en segundo plano, independientemente de la calidad de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Autorización segura de clientes, integrada con </a:t>
            </a:r>
            <a:r>
              <a:rPr lang="es-GT" sz="2000" dirty="0" err="1">
                <a:solidFill>
                  <a:schemeClr val="accent2"/>
                </a:solidFill>
                <a:latin typeface="Calibri" panose="020F0502020204030204" pitchFamily="34" charset="0"/>
              </a:rPr>
              <a:t>Authentication</a:t>
            </a: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Almacenamiento de datos con escala en </a:t>
            </a:r>
            <a:r>
              <a:rPr lang="es-GT" sz="2000" dirty="0" err="1">
                <a:solidFill>
                  <a:schemeClr val="accent2"/>
                </a:solidFill>
                <a:latin typeface="Calibri" panose="020F0502020204030204" pitchFamily="34" charset="0"/>
              </a:rPr>
              <a:t>petabytes</a:t>
            </a:r>
            <a:r>
              <a:rPr lang="es-GT" sz="2000" dirty="0">
                <a:solidFill>
                  <a:schemeClr val="accent2"/>
                </a:solidFill>
                <a:latin typeface="Calibri" panose="020F0502020204030204" pitchFamily="34" charset="0"/>
              </a:rPr>
              <a:t>, respaldado por Google Cloud Storage</a:t>
            </a: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sz="2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Sistema de Reglas para el acceso de los Datos del usuario.</a:t>
            </a:r>
            <a:endParaRPr lang="es-GT" sz="2000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27" y="5871410"/>
            <a:ext cx="789271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1477</TotalTime>
  <Words>441</Words>
  <Application>Microsoft Office PowerPoint</Application>
  <PresentationFormat>On-screen Show (4:3)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Cajas</dc:creator>
  <cp:lastModifiedBy>Jorge Cajas</cp:lastModifiedBy>
  <cp:revision>37</cp:revision>
  <dcterms:created xsi:type="dcterms:W3CDTF">2016-02-11T03:25:43Z</dcterms:created>
  <dcterms:modified xsi:type="dcterms:W3CDTF">2017-03-13T23:46:09Z</dcterms:modified>
</cp:coreProperties>
</file>