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상익" userId="28a218af-02cf-486e-b2e4-7dcba0dcef04" providerId="ADAL" clId="{27D63645-7CA3-4EEC-ABAE-D5DCC4273B31}"/>
    <pc:docChg chg="modSld">
      <pc:chgData name="이상익" userId="28a218af-02cf-486e-b2e4-7dcba0dcef04" providerId="ADAL" clId="{27D63645-7CA3-4EEC-ABAE-D5DCC4273B31}" dt="2020-05-10T07:39:00.186" v="0" actId="1076"/>
      <pc:docMkLst>
        <pc:docMk/>
      </pc:docMkLst>
      <pc:sldChg chg="modSp">
        <pc:chgData name="이상익" userId="28a218af-02cf-486e-b2e4-7dcba0dcef04" providerId="ADAL" clId="{27D63645-7CA3-4EEC-ABAE-D5DCC4273B31}" dt="2020-05-10T07:39:00.186" v="0" actId="1076"/>
        <pc:sldMkLst>
          <pc:docMk/>
          <pc:sldMk cId="1405035075" sldId="256"/>
        </pc:sldMkLst>
        <pc:spChg chg="mod">
          <ac:chgData name="이상익" userId="28a218af-02cf-486e-b2e4-7dcba0dcef04" providerId="ADAL" clId="{27D63645-7CA3-4EEC-ABAE-D5DCC4273B31}" dt="2020-05-10T07:39:00.186" v="0" actId="1076"/>
          <ac:spMkLst>
            <pc:docMk/>
            <pc:sldMk cId="1405035075" sldId="256"/>
            <ac:spMk id="62" creationId="{80D7FF3D-3222-45E9-B3DC-2EC689F7DE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9D76-7AFC-4097-BE4E-944C70B1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19502-8FC8-4788-9107-EC94302FC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0133-097A-40D4-A92E-083AF8E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CE58A-C9DB-42B9-AD7D-9F254227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F5A76-B88A-45E4-AB2A-E9A1E437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4AB4-F6A2-4814-9E4B-934BE6E1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83169-2D7C-4E04-8216-7011863D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76E2-76F0-4481-85AB-579F5CB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1C1A0-8C27-4888-A1BB-6820B71B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C4FB5-46F5-4357-B6C8-DEF5584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51005-A22B-4BFE-AF06-7454F83CC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35EBA-187C-4914-B79C-D587B693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B5BA1-390F-4852-8117-0BBE8C04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710E-3054-43E7-8EC8-92FF561F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59B4B-ED6C-44F2-A5C6-973D27F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75BA-B147-4A06-AB07-4E1523DE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D9D6A-1A08-4541-9933-2F64EF2A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0E0CE-83BC-417C-882C-B347BDD9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7621F-5674-4427-8A21-5B39FD11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163B8-FD97-42D3-B538-76D6D55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2A4B-137D-48DA-85F2-6E878053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74BE1-D2B3-4FCD-AC08-E7573D6D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48AA3-706F-4B7A-8A42-70836D63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07F1-9A4E-42BA-9C3E-DADC6FB0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4D3A-93E6-4F16-84BA-03A76D1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D9F27-1679-46B3-AF40-48B6301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D2177-E726-4492-823A-5896D202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0A1C3-0F3C-4BBB-BEB2-E22A6F90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5C79E-9DE9-47AE-A8DC-5153D23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B72-6A1D-4E4E-A9C5-22160CBD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FAE9-11C2-48E5-BB47-1A70292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34786-D01F-46B1-8C7C-D6A92C30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694ED-B281-44E6-8FAD-2D0F73DA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B9133-13E8-4D36-8C5D-6D152C4B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50C14-FE4B-4DB9-85DB-6FCE448B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273DB-65EA-4116-AAD4-647A5B04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B1EF10-73CB-4224-B654-65058DA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9FA90-530A-4319-8B71-276C85FB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223F6B-4BED-4424-A058-A65A4CFC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2188-7FA8-461E-8C8B-FD4BE832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6072A-55BE-467B-B6C7-8D80B484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83E4A-27FE-4555-B06A-6987C5B7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1C817-3764-4481-AA35-93AB21AC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32C26-78F3-4815-85F0-A7DCA53E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FA8D3-CEEF-4C0C-9D8B-2EB7D51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DA2FE-9CD1-443C-9DFB-9898539E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06CF-7020-4C82-93DC-A4258AD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6E9E-F21F-4700-8BDC-3F5A73B3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F33C6-293A-4550-A004-D6D02519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B5955-147E-4115-A0EC-93F2CDA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98323-89AE-4DB2-A30B-D7F7D765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59B01-684B-45F3-8450-C8699C41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4AA4-4E46-4B08-AD73-660F4BC3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6D8D3F-81A5-47FD-A7B6-A1098D4CA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1E613-50EE-4571-B162-5004B80C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22F60-80B1-44ED-AC99-DD2E7320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60519-AF31-4538-9CB1-5AA80149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6BB50-B63D-4BCD-94DF-6B2AAB9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16B50-5975-4655-9CFF-CE36EC27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4CD38-B7C1-4E72-8355-851D1942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61D6-502A-41B7-9ED0-74056DAF3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BEF7-4DA3-45AF-8676-233B2D60E6E2}" type="datetimeFigureOut">
              <a:rPr lang="en-US" smtClean="0"/>
              <a:t>05/10/2020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8CD2B-9FD4-49D0-9BA0-548D822E4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91CA6-1CC1-49E4-A018-72329B54E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6CDD-3329-4894-96FA-5DB7BE22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en.wikipedia.org/wiki/MySQL" TargetMode="External"/><Relationship Id="rId18" Type="http://schemas.openxmlformats.org/officeDocument/2006/relationships/image" Target="../media/image9.png"/><Relationship Id="rId26" Type="http://schemas.openxmlformats.org/officeDocument/2006/relationships/image" Target="../media/image14.png"/><Relationship Id="rId3" Type="http://schemas.openxmlformats.org/officeDocument/2006/relationships/hyperlink" Target="https://tex.stackexchange.com/questions/313178/how-to-add-a-transparent-logo-to-the-top-sidebar-of-beamer" TargetMode="External"/><Relationship Id="rId21" Type="http://schemas.openxmlformats.org/officeDocument/2006/relationships/hyperlink" Target="https://de.wikipedia.org/wiki/Raspberry_Pi" TargetMode="External"/><Relationship Id="rId7" Type="http://schemas.openxmlformats.org/officeDocument/2006/relationships/hyperlink" Target="https://pt.wikipedia.org/wiki/Apache_Tomcat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commons.wikimedia.org/wiki/File:Blue_globe_icon.svg" TargetMode="External"/><Relationship Id="rId25" Type="http://schemas.openxmlformats.org/officeDocument/2006/relationships/hyperlink" Target="http://graphicdesign.stackexchange.com/questions/45541/how-to-create-a-vector-svg-with-xml-cod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www.hackandphp.com/blog/bootstrap-responsive-date-range-filtering-using-php-ajax-mysql" TargetMode="External"/><Relationship Id="rId24" Type="http://schemas.openxmlformats.org/officeDocument/2006/relationships/image" Target="../media/image13.png"/><Relationship Id="rId5" Type="http://schemas.openxmlformats.org/officeDocument/2006/relationships/hyperlink" Target="http://www.finsmes.com/2015/06/minio-raises-3-3m-in-seed-funding.html" TargetMode="External"/><Relationship Id="rId15" Type="http://schemas.openxmlformats.org/officeDocument/2006/relationships/hyperlink" Target="https://en.wikipedia.org/wiki/File:Android_robot_2014.svg" TargetMode="External"/><Relationship Id="rId23" Type="http://schemas.openxmlformats.org/officeDocument/2006/relationships/hyperlink" Target="http://www.devilsan.com/blog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hyperlink" Target="https://maslinux.es/como-instalar-el-servidor-web-apache-en-ubuntu/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2CDF03-8A66-4E1C-B3D4-53CCA8A8E71E}"/>
              </a:ext>
            </a:extLst>
          </p:cNvPr>
          <p:cNvSpPr/>
          <p:nvPr/>
        </p:nvSpPr>
        <p:spPr>
          <a:xfrm>
            <a:off x="305643" y="332406"/>
            <a:ext cx="7658795" cy="3992310"/>
          </a:xfrm>
          <a:prstGeom prst="round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33D6-E2BB-4DDD-A31D-337140D1393F}"/>
              </a:ext>
            </a:extLst>
          </p:cNvPr>
          <p:cNvSpPr txBox="1"/>
          <p:nvPr/>
        </p:nvSpPr>
        <p:spPr>
          <a:xfrm>
            <a:off x="1106662" y="0"/>
            <a:ext cx="14033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Server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AE99168-AA56-4EC6-93C6-A61D31297E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12705" y="709144"/>
            <a:ext cx="793236" cy="79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17F93-35E5-416B-8B7E-DF56706E2F9F}"/>
              </a:ext>
            </a:extLst>
          </p:cNvPr>
          <p:cNvSpPr txBox="1"/>
          <p:nvPr/>
        </p:nvSpPr>
        <p:spPr>
          <a:xfrm>
            <a:off x="5174963" y="1452047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Ubuntu</a:t>
            </a:r>
          </a:p>
        </p:txBody>
      </p:sp>
      <p:pic>
        <p:nvPicPr>
          <p:cNvPr id="12" name="그림 11" descr="셔츠, 표지판, 그리기이(가) 표시된 사진&#10;&#10;자동 생성된 설명">
            <a:extLst>
              <a:ext uri="{FF2B5EF4-FFF2-40B4-BE49-F238E27FC236}">
                <a16:creationId xmlns:a16="http://schemas.microsoft.com/office/drawing/2014/main" id="{4C692BDF-AE54-45B5-9A1F-26247864B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52864" y="713572"/>
            <a:ext cx="793236" cy="793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CB362-3C22-4F8D-A1A1-A3B72F514BB2}"/>
              </a:ext>
            </a:extLst>
          </p:cNvPr>
          <p:cNvSpPr txBox="1"/>
          <p:nvPr/>
        </p:nvSpPr>
        <p:spPr>
          <a:xfrm>
            <a:off x="2283282" y="1457699"/>
            <a:ext cx="79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CCCF00D-6A66-4864-BA17-C2AA0A583F66}"/>
              </a:ext>
            </a:extLst>
          </p:cNvPr>
          <p:cNvSpPr/>
          <p:nvPr/>
        </p:nvSpPr>
        <p:spPr>
          <a:xfrm>
            <a:off x="599253" y="2158434"/>
            <a:ext cx="4155902" cy="1824951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9209C9-E28A-418E-907F-C3C281735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63788" y="2584131"/>
            <a:ext cx="1189853" cy="7932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A6B0D3-BDCD-41C7-A442-1EDCE2D5D024}"/>
              </a:ext>
            </a:extLst>
          </p:cNvPr>
          <p:cNvSpPr txBox="1"/>
          <p:nvPr/>
        </p:nvSpPr>
        <p:spPr>
          <a:xfrm>
            <a:off x="2232949" y="3327033"/>
            <a:ext cx="8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5FDB861-9335-4198-ADE1-57382303E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0940" y="2575003"/>
            <a:ext cx="1155890" cy="9036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FDBC1B-514C-4CAF-AAD3-C4226663E26C}"/>
              </a:ext>
            </a:extLst>
          </p:cNvPr>
          <p:cNvSpPr txBox="1"/>
          <p:nvPr/>
        </p:nvSpPr>
        <p:spPr>
          <a:xfrm>
            <a:off x="884850" y="3318572"/>
            <a:ext cx="8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</a:t>
            </a: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68F1999C-1C78-4D3E-A86D-C93806190D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443203" y="2720784"/>
            <a:ext cx="996620" cy="66441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0B2C3F-0755-4DFE-99FB-D71209BD418D}"/>
              </a:ext>
            </a:extLst>
          </p:cNvPr>
          <p:cNvSpPr txBox="1"/>
          <p:nvPr/>
        </p:nvSpPr>
        <p:spPr>
          <a:xfrm>
            <a:off x="3665114" y="3353836"/>
            <a:ext cx="6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10C14-8ABD-4AEF-A46C-CA3EDD160732}"/>
              </a:ext>
            </a:extLst>
          </p:cNvPr>
          <p:cNvSpPr txBox="1"/>
          <p:nvPr/>
        </p:nvSpPr>
        <p:spPr>
          <a:xfrm>
            <a:off x="1161703" y="1862092"/>
            <a:ext cx="11201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Web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32C0A2-85C2-4397-8BCE-D455093E7A8B}"/>
              </a:ext>
            </a:extLst>
          </p:cNvPr>
          <p:cNvGrpSpPr/>
          <p:nvPr/>
        </p:nvGrpSpPr>
        <p:grpSpPr>
          <a:xfrm>
            <a:off x="5569533" y="1827031"/>
            <a:ext cx="1947516" cy="2140841"/>
            <a:chOff x="6919648" y="2425389"/>
            <a:chExt cx="1947516" cy="2140841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ECF043B-E82D-454F-8166-F579BCB28FD8}"/>
                </a:ext>
              </a:extLst>
            </p:cNvPr>
            <p:cNvSpPr/>
            <p:nvPr/>
          </p:nvSpPr>
          <p:spPr>
            <a:xfrm>
              <a:off x="6919648" y="2768102"/>
              <a:ext cx="1947516" cy="1798128"/>
            </a:xfrm>
            <a:prstGeom prst="roundRect">
              <a:avLst/>
            </a:prstGeom>
            <a:ln w="762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4EA57C-D28B-4997-8364-9FBAFDCA8389}"/>
                </a:ext>
              </a:extLst>
            </p:cNvPr>
            <p:cNvSpPr txBox="1"/>
            <p:nvPr/>
          </p:nvSpPr>
          <p:spPr>
            <a:xfrm>
              <a:off x="7259798" y="2425389"/>
              <a:ext cx="7433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DB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7C140D9-7FAD-4744-B011-F71AF2A7AAEE}"/>
              </a:ext>
            </a:extLst>
          </p:cNvPr>
          <p:cNvGrpSpPr/>
          <p:nvPr/>
        </p:nvGrpSpPr>
        <p:grpSpPr>
          <a:xfrm>
            <a:off x="6046087" y="2619600"/>
            <a:ext cx="1066335" cy="934896"/>
            <a:chOff x="7566839" y="3114665"/>
            <a:chExt cx="1066335" cy="934896"/>
          </a:xfrm>
        </p:grpSpPr>
        <p:pic>
          <p:nvPicPr>
            <p:cNvPr id="31" name="그림 30" descr="플레이트, 옅은이(가) 표시된 사진&#10;&#10;자동 생성된 설명">
              <a:extLst>
                <a:ext uri="{FF2B5EF4-FFF2-40B4-BE49-F238E27FC236}">
                  <a16:creationId xmlns:a16="http://schemas.microsoft.com/office/drawing/2014/main" id="{6CC951E7-F87C-4220-8639-D422FA32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7566839" y="3114665"/>
              <a:ext cx="1066335" cy="55005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4CF020-59E9-4C1C-BA74-39FDFA36E7E3}"/>
                </a:ext>
              </a:extLst>
            </p:cNvPr>
            <p:cNvSpPr txBox="1"/>
            <p:nvPr/>
          </p:nvSpPr>
          <p:spPr>
            <a:xfrm>
              <a:off x="7643671" y="3680229"/>
              <a:ext cx="91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MySQL</a:t>
              </a: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DB5934-0D16-461F-BFFC-EA009F54CA2D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 flipV="1">
            <a:off x="4755155" y="3068808"/>
            <a:ext cx="814378" cy="2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031C9F-3658-475B-82FA-5640041DDF4A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V="1">
            <a:off x="2677204" y="1827031"/>
            <a:ext cx="2696" cy="331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7DB0924-B440-4656-9E4F-2D959F25863E}"/>
              </a:ext>
            </a:extLst>
          </p:cNvPr>
          <p:cNvSpPr/>
          <p:nvPr/>
        </p:nvSpPr>
        <p:spPr>
          <a:xfrm>
            <a:off x="1012440" y="4700643"/>
            <a:ext cx="3338206" cy="1824951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D7FF3D-3222-45E9-B3DC-2EC689F7DE18}"/>
              </a:ext>
            </a:extLst>
          </p:cNvPr>
          <p:cNvSpPr txBox="1"/>
          <p:nvPr/>
        </p:nvSpPr>
        <p:spPr>
          <a:xfrm>
            <a:off x="1804320" y="4399954"/>
            <a:ext cx="13094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D41A61-FA85-48EA-B43C-4047FF03DF05}"/>
              </a:ext>
            </a:extLst>
          </p:cNvPr>
          <p:cNvGrpSpPr/>
          <p:nvPr/>
        </p:nvGrpSpPr>
        <p:grpSpPr>
          <a:xfrm>
            <a:off x="3063363" y="5042641"/>
            <a:ext cx="1131128" cy="1284901"/>
            <a:chOff x="3251490" y="5033937"/>
            <a:chExt cx="1131128" cy="1284901"/>
          </a:xfrm>
        </p:grpSpPr>
        <p:pic>
          <p:nvPicPr>
            <p:cNvPr id="64" name="그림 63" descr="그리기이(가) 표시된 사진&#10;&#10;자동 생성된 설명">
              <a:extLst>
                <a:ext uri="{FF2B5EF4-FFF2-40B4-BE49-F238E27FC236}">
                  <a16:creationId xmlns:a16="http://schemas.microsoft.com/office/drawing/2014/main" id="{839CFC87-065E-4A94-A743-624BE6AB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3311036" y="5033937"/>
              <a:ext cx="786848" cy="92310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4846BB-DE1E-4981-BB7B-49D60711C71F}"/>
                </a:ext>
              </a:extLst>
            </p:cNvPr>
            <p:cNvSpPr txBox="1"/>
            <p:nvPr/>
          </p:nvSpPr>
          <p:spPr>
            <a:xfrm>
              <a:off x="3251490" y="5949506"/>
              <a:ext cx="113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Android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559CDE4-4DE1-4634-82D0-77E3649D6959}"/>
              </a:ext>
            </a:extLst>
          </p:cNvPr>
          <p:cNvGrpSpPr/>
          <p:nvPr/>
        </p:nvGrpSpPr>
        <p:grpSpPr>
          <a:xfrm>
            <a:off x="1328885" y="5043334"/>
            <a:ext cx="1343273" cy="1297807"/>
            <a:chOff x="1757718" y="5031287"/>
            <a:chExt cx="1343273" cy="1297807"/>
          </a:xfrm>
        </p:grpSpPr>
        <p:pic>
          <p:nvPicPr>
            <p:cNvPr id="68" name="그림 67" descr="거리, 파란색, 표지판, 개이(가) 표시된 사진&#10;&#10;자동 생성된 설명">
              <a:extLst>
                <a:ext uri="{FF2B5EF4-FFF2-40B4-BE49-F238E27FC236}">
                  <a16:creationId xmlns:a16="http://schemas.microsoft.com/office/drawing/2014/main" id="{9B7602CF-2B1B-4249-8A05-74C38B13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1916635" y="5031287"/>
              <a:ext cx="947635" cy="97037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41646C-E4DF-4F45-8609-8952845D4BFB}"/>
                </a:ext>
              </a:extLst>
            </p:cNvPr>
            <p:cNvSpPr txBox="1"/>
            <p:nvPr/>
          </p:nvSpPr>
          <p:spPr>
            <a:xfrm>
              <a:off x="1757718" y="5959762"/>
              <a:ext cx="13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Client</a:t>
              </a: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2FC83CC-183B-4649-8E2A-F6A96DC3F807}"/>
              </a:ext>
            </a:extLst>
          </p:cNvPr>
          <p:cNvSpPr/>
          <p:nvPr/>
        </p:nvSpPr>
        <p:spPr>
          <a:xfrm>
            <a:off x="4661126" y="4700643"/>
            <a:ext cx="7158962" cy="1824951"/>
          </a:xfrm>
          <a:prstGeom prst="roundRect">
            <a:avLst/>
          </a:prstGeom>
          <a:ln w="76200"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3B7F22-F174-4F6B-AA7F-4888DC49BBB6}"/>
              </a:ext>
            </a:extLst>
          </p:cNvPr>
          <p:cNvSpPr txBox="1"/>
          <p:nvPr/>
        </p:nvSpPr>
        <p:spPr>
          <a:xfrm>
            <a:off x="5020122" y="4384956"/>
            <a:ext cx="14310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Device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C4CA9C5-E2FF-41BA-AE47-E049444BBA21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810123" y="3981271"/>
            <a:ext cx="0" cy="1192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래픽 79" descr="셀 타워">
            <a:extLst>
              <a:ext uri="{FF2B5EF4-FFF2-40B4-BE49-F238E27FC236}">
                <a16:creationId xmlns:a16="http://schemas.microsoft.com/office/drawing/2014/main" id="{AF77E190-2BB2-43D3-876F-D8779AAA02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9309" y="5135947"/>
            <a:ext cx="752632" cy="752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B571C1F-0128-49C0-9ED1-AB5C9F69C300}"/>
              </a:ext>
            </a:extLst>
          </p:cNvPr>
          <p:cNvSpPr txBox="1"/>
          <p:nvPr/>
        </p:nvSpPr>
        <p:spPr>
          <a:xfrm>
            <a:off x="5422265" y="5812787"/>
            <a:ext cx="62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976A9C9-0BE3-4844-A21E-8C232E2E8A63}"/>
              </a:ext>
            </a:extLst>
          </p:cNvPr>
          <p:cNvCxnSpPr>
            <a:stCxn id="80" idx="3"/>
            <a:endCxn id="88" idx="1"/>
          </p:cNvCxnSpPr>
          <p:nvPr/>
        </p:nvCxnSpPr>
        <p:spPr>
          <a:xfrm>
            <a:off x="6111941" y="5512263"/>
            <a:ext cx="42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2EB469B-59A1-47FC-96C5-B1140547C8C4}"/>
              </a:ext>
            </a:extLst>
          </p:cNvPr>
          <p:cNvCxnSpPr>
            <a:stCxn id="68" idx="1"/>
            <a:endCxn id="24" idx="2"/>
          </p:cNvCxnSpPr>
          <p:nvPr/>
        </p:nvCxnSpPr>
        <p:spPr>
          <a:xfrm rot="10800000">
            <a:off x="1332312" y="3687904"/>
            <a:ext cx="155490" cy="1840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CDE520FB-EBAF-4508-89CB-8B7FFA684E5C}"/>
              </a:ext>
            </a:extLst>
          </p:cNvPr>
          <p:cNvCxnSpPr>
            <a:stCxn id="64" idx="3"/>
            <a:endCxn id="35" idx="2"/>
          </p:cNvCxnSpPr>
          <p:nvPr/>
        </p:nvCxnSpPr>
        <p:spPr>
          <a:xfrm flipV="1">
            <a:off x="3909757" y="3723168"/>
            <a:ext cx="68717" cy="1781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A33DA90-B322-4AB1-B132-1DA40CA4569C}"/>
              </a:ext>
            </a:extLst>
          </p:cNvPr>
          <p:cNvCxnSpPr>
            <a:cxnSpLocks/>
          </p:cNvCxnSpPr>
          <p:nvPr/>
        </p:nvCxnSpPr>
        <p:spPr>
          <a:xfrm>
            <a:off x="1779773" y="3068808"/>
            <a:ext cx="374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F9E04E35-6A08-4D7C-8A2A-DF43A918D21E}"/>
              </a:ext>
            </a:extLst>
          </p:cNvPr>
          <p:cNvCxnSpPr>
            <a:stCxn id="28" idx="0"/>
            <a:endCxn id="22" idx="0"/>
          </p:cNvCxnSpPr>
          <p:nvPr/>
        </p:nvCxnSpPr>
        <p:spPr>
          <a:xfrm rot="16200000" flipV="1">
            <a:off x="2562309" y="1341580"/>
            <a:ext cx="145781" cy="2612628"/>
          </a:xfrm>
          <a:prstGeom prst="bentConnector3">
            <a:avLst>
              <a:gd name="adj1" fmla="val 205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E6D5F53A-3043-400C-A811-4FED1BE66E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541932" y="5173448"/>
            <a:ext cx="536382" cy="67762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CD7E9A4-6191-4F0A-91CC-F6BFCA7BC97F}"/>
              </a:ext>
            </a:extLst>
          </p:cNvPr>
          <p:cNvSpPr txBox="1"/>
          <p:nvPr/>
        </p:nvSpPr>
        <p:spPr>
          <a:xfrm>
            <a:off x="6433807" y="5812787"/>
            <a:ext cx="7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RASPI</a:t>
            </a:r>
          </a:p>
        </p:txBody>
      </p:sp>
      <p:pic>
        <p:nvPicPr>
          <p:cNvPr id="114" name="그림 113" descr="그리기이(가) 표시된 사진&#10;&#10;자동 생성된 설명">
            <a:extLst>
              <a:ext uri="{FF2B5EF4-FFF2-40B4-BE49-F238E27FC236}">
                <a16:creationId xmlns:a16="http://schemas.microsoft.com/office/drawing/2014/main" id="{C86AE15D-7CCD-44BB-A004-1C86B40584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469480" y="5035260"/>
            <a:ext cx="1046304" cy="106765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C0BE4889-EA15-4EE7-ADC2-3DECB382C794}"/>
              </a:ext>
            </a:extLst>
          </p:cNvPr>
          <p:cNvSpPr txBox="1"/>
          <p:nvPr/>
        </p:nvSpPr>
        <p:spPr>
          <a:xfrm>
            <a:off x="7525114" y="5821643"/>
            <a:ext cx="9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88FB424-985E-40A2-A3CD-EB54C6D096F5}"/>
              </a:ext>
            </a:extLst>
          </p:cNvPr>
          <p:cNvCxnSpPr/>
          <p:nvPr/>
        </p:nvCxnSpPr>
        <p:spPr>
          <a:xfrm>
            <a:off x="7186439" y="5504192"/>
            <a:ext cx="4139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1B6492BE-038B-474E-BAD2-DA0CA0CA61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021655" y="4835335"/>
            <a:ext cx="743300" cy="7433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265A695-D602-4907-A8E6-2A6E186C700D}"/>
              </a:ext>
            </a:extLst>
          </p:cNvPr>
          <p:cNvSpPr txBox="1"/>
          <p:nvPr/>
        </p:nvSpPr>
        <p:spPr>
          <a:xfrm>
            <a:off x="8689632" y="5482441"/>
            <a:ext cx="15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</a:t>
            </a:r>
            <a:r>
              <a:rPr lang="en-US" dirty="0" err="1"/>
              <a:t>Moter</a:t>
            </a:r>
            <a:endParaRPr lang="en-US" dirty="0"/>
          </a:p>
        </p:txBody>
      </p:sp>
      <p:pic>
        <p:nvPicPr>
          <p:cNvPr id="126" name="그래픽 125" descr="전구">
            <a:extLst>
              <a:ext uri="{FF2B5EF4-FFF2-40B4-BE49-F238E27FC236}">
                <a16:creationId xmlns:a16="http://schemas.microsoft.com/office/drawing/2014/main" id="{CE4DACCB-436C-4E28-A71C-5B31DC7530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4981" y="4941503"/>
            <a:ext cx="588049" cy="5880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9D64223-761D-4902-AEBF-AC82A9788F66}"/>
              </a:ext>
            </a:extLst>
          </p:cNvPr>
          <p:cNvSpPr txBox="1"/>
          <p:nvPr/>
        </p:nvSpPr>
        <p:spPr>
          <a:xfrm>
            <a:off x="10041434" y="5486908"/>
            <a:ext cx="7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</a:t>
            </a:r>
          </a:p>
        </p:txBody>
      </p:sp>
      <p:pic>
        <p:nvPicPr>
          <p:cNvPr id="128" name="그래픽 127" descr="스피커">
            <a:extLst>
              <a:ext uri="{FF2B5EF4-FFF2-40B4-BE49-F238E27FC236}">
                <a16:creationId xmlns:a16="http://schemas.microsoft.com/office/drawing/2014/main" id="{C517A04D-6D91-449E-96CD-6832E6667A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63484" y="4749785"/>
            <a:ext cx="914400" cy="9144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E3BDB50-6F21-45E2-B888-D7BBBFC0257C}"/>
              </a:ext>
            </a:extLst>
          </p:cNvPr>
          <p:cNvSpPr txBox="1"/>
          <p:nvPr/>
        </p:nvSpPr>
        <p:spPr>
          <a:xfrm>
            <a:off x="10711850" y="5479519"/>
            <a:ext cx="93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96EEE88-6708-4950-9DFE-20235332938E}"/>
              </a:ext>
            </a:extLst>
          </p:cNvPr>
          <p:cNvCxnSpPr>
            <a:stCxn id="116" idx="3"/>
            <a:endCxn id="129" idx="2"/>
          </p:cNvCxnSpPr>
          <p:nvPr/>
        </p:nvCxnSpPr>
        <p:spPr>
          <a:xfrm flipV="1">
            <a:off x="8510623" y="5851773"/>
            <a:ext cx="931232" cy="154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96740760-5DDD-4F6F-B871-2884E2CA2726}"/>
              </a:ext>
            </a:extLst>
          </p:cNvPr>
          <p:cNvCxnSpPr>
            <a:endCxn id="131" idx="2"/>
          </p:cNvCxnSpPr>
          <p:nvPr/>
        </p:nvCxnSpPr>
        <p:spPr>
          <a:xfrm flipV="1">
            <a:off x="8510623" y="5856240"/>
            <a:ext cx="1902461" cy="157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4179FC8D-15FD-4C1F-8968-520DCE262016}"/>
              </a:ext>
            </a:extLst>
          </p:cNvPr>
          <p:cNvCxnSpPr>
            <a:endCxn id="133" idx="2"/>
          </p:cNvCxnSpPr>
          <p:nvPr/>
        </p:nvCxnSpPr>
        <p:spPr>
          <a:xfrm flipV="1">
            <a:off x="8510623" y="5848851"/>
            <a:ext cx="2668937" cy="15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1F7AC263E3454382C243EDFD0C4BB7" ma:contentTypeVersion="8" ma:contentTypeDescription="새 문서를 만듭니다." ma:contentTypeScope="" ma:versionID="f51dad94fa1ec03fd7c816631d6d7ecb">
  <xsd:schema xmlns:xsd="http://www.w3.org/2001/XMLSchema" xmlns:xs="http://www.w3.org/2001/XMLSchema" xmlns:p="http://schemas.microsoft.com/office/2006/metadata/properties" xmlns:ns3="22f2c4ca-b5ad-4e30-85c1-a5fc1575daef" targetNamespace="http://schemas.microsoft.com/office/2006/metadata/properties" ma:root="true" ma:fieldsID="5f4fa0c220168305b7cb20e2b7b6f3ce" ns3:_="">
    <xsd:import namespace="22f2c4ca-b5ad-4e30-85c1-a5fc1575da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2c4ca-b5ad-4e30-85c1-a5fc1575d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9F97AE-D334-4426-89CE-78A045FE8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f2c4ca-b5ad-4e30-85c1-a5fc1575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466603-518C-430C-88B7-DC6AC9C8B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5740F-2CCE-496C-B934-12854587A5C7}">
  <ds:schemaRefs>
    <ds:schemaRef ds:uri="22f2c4ca-b5ad-4e30-85c1-a5fc1575daef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이상익</dc:creator>
  <cp:lastModifiedBy>이상익</cp:lastModifiedBy>
  <cp:revision>5</cp:revision>
  <dcterms:created xsi:type="dcterms:W3CDTF">2020-05-10T06:43:30Z</dcterms:created>
  <dcterms:modified xsi:type="dcterms:W3CDTF">2020-05-10T07:39:01Z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0x010100451F7AC263E3454382C243EDFD0C4BB7</vt:lpwstr>
  </property>
</Properties>
</file>