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-306" y="-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5A39-49F9-426A-987D-DC3F0F73FA14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C6BD-D79E-480A-A3E3-3C2EFC4EF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34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5A39-49F9-426A-987D-DC3F0F73FA14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C6BD-D79E-480A-A3E3-3C2EFC4EF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93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5A39-49F9-426A-987D-DC3F0F73FA14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C6BD-D79E-480A-A3E3-3C2EFC4EF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81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5A39-49F9-426A-987D-DC3F0F73FA14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C6BD-D79E-480A-A3E3-3C2EFC4EF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18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5A39-49F9-426A-987D-DC3F0F73FA14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C6BD-D79E-480A-A3E3-3C2EFC4EF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6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5A39-49F9-426A-987D-DC3F0F73FA14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C6BD-D79E-480A-A3E3-3C2EFC4EF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5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5A39-49F9-426A-987D-DC3F0F73FA14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C6BD-D79E-480A-A3E3-3C2EFC4EF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19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5A39-49F9-426A-987D-DC3F0F73FA14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C6BD-D79E-480A-A3E3-3C2EFC4EF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6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5A39-49F9-426A-987D-DC3F0F73FA14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C6BD-D79E-480A-A3E3-3C2EFC4EF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92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5A39-49F9-426A-987D-DC3F0F73FA14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C6BD-D79E-480A-A3E3-3C2EFC4EF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03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5A39-49F9-426A-987D-DC3F0F73FA14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C6BD-D79E-480A-A3E3-3C2EFC4EF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38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65A39-49F9-426A-987D-DC3F0F73FA14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C6BD-D79E-480A-A3E3-3C2EFC4EF6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7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3"/>
          <p:cNvSpPr/>
          <p:nvPr/>
        </p:nvSpPr>
        <p:spPr>
          <a:xfrm>
            <a:off x="428625" y="393700"/>
            <a:ext cx="8255000" cy="3625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图纸设计时装配树做出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铸钢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铸件镶块装配名称里面有材料和热处理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产品前工序的产品一起装配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后工序，感应定位使用最少化，感应器放在里面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侧销 </a:t>
            </a:r>
            <a:r>
              <a:rPr lang="en-US" altLang="ko-KR" dirty="0" smtClean="0">
                <a:solidFill>
                  <a:schemeClr val="tx1"/>
                </a:solidFill>
              </a:rPr>
              <a:t>40 </a:t>
            </a:r>
            <a:r>
              <a:rPr lang="zh-CN" altLang="en-US" dirty="0" smtClean="0">
                <a:solidFill>
                  <a:schemeClr val="tx1"/>
                </a:solidFill>
              </a:rPr>
              <a:t>适用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聚氨酯保管块 大模具</a:t>
            </a:r>
            <a:r>
              <a:rPr lang="en-US" altLang="zh-CN" dirty="0" smtClean="0">
                <a:solidFill>
                  <a:schemeClr val="tx1"/>
                </a:solidFill>
              </a:rPr>
              <a:t>90 </a:t>
            </a:r>
            <a:r>
              <a:rPr lang="zh-CN" altLang="en-US" dirty="0" smtClean="0">
                <a:solidFill>
                  <a:schemeClr val="tx1"/>
                </a:solidFill>
              </a:rPr>
              <a:t>适用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倒向座尺寸按照标准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按照后边图片要求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镶块后部挡墙，挡墙后面要增加斜面加强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压芯自润滑板，尽量使用最大尺寸，导正量适用最大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全序模具要增加预压销（非标的那种 看参考图）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筋</a:t>
            </a:r>
            <a:r>
              <a:rPr lang="zh-CN" altLang="en-US" dirty="0" smtClean="0">
                <a:solidFill>
                  <a:schemeClr val="tx1"/>
                </a:solidFill>
              </a:rPr>
              <a:t>厚按照下面图片要求做（筋厚必须要保证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拉延安全螺钉增加弹簧缓冲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20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0775" y="142876"/>
            <a:ext cx="48768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拉延安全螺钉增加弹簧缓冲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10" y="1680482"/>
            <a:ext cx="5222343" cy="3497036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 bwMode="auto">
          <a:xfrm>
            <a:off x="3379891" y="5177518"/>
            <a:ext cx="5265964" cy="1129392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8288" tIns="0" rIns="0" bIns="0" rtlCol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/>
              <a:t>参考右图，安全螺钉使用</a:t>
            </a:r>
            <a:r>
              <a:rPr lang="en-US" altLang="zh-CN" sz="2000"/>
              <a:t>CSRTA 36-XX   </a:t>
            </a:r>
            <a:r>
              <a:rPr lang="zh-CN" altLang="en-US" sz="2000"/>
              <a:t>下面弹簧使用</a:t>
            </a:r>
            <a:r>
              <a:rPr lang="en-US" altLang="zh-CN" sz="2000"/>
              <a:t>SWM 70-70,  </a:t>
            </a:r>
            <a:r>
              <a:rPr lang="zh-CN" altLang="en-US" sz="2000"/>
              <a:t>压扁圈行程走完后弹簧压缩</a:t>
            </a:r>
            <a:r>
              <a:rPr lang="en-US" altLang="zh-CN" sz="2000"/>
              <a:t>20  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71494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1014413"/>
            <a:ext cx="5867400" cy="576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813174" y="4857751"/>
            <a:ext cx="815976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175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3787775" y="3895725"/>
            <a:ext cx="0" cy="1047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4857750" y="4857750"/>
            <a:ext cx="895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114674" y="4876800"/>
            <a:ext cx="6508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4298949" y="1828800"/>
            <a:ext cx="1787526" cy="828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153150" y="1676400"/>
            <a:ext cx="19526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此处导板</a:t>
            </a:r>
            <a:r>
              <a:rPr lang="en-US" altLang="zh-CN" dirty="0" smtClean="0"/>
              <a:t>125</a:t>
            </a:r>
            <a:r>
              <a:rPr lang="zh-CN" altLang="en-US" dirty="0" smtClean="0"/>
              <a:t>宽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610350" y="4391025"/>
            <a:ext cx="19526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此处导板</a:t>
            </a:r>
            <a:r>
              <a:rPr lang="en-US" altLang="zh-CN" dirty="0" smtClean="0"/>
              <a:t>150</a:t>
            </a:r>
            <a:r>
              <a:rPr lang="zh-CN" altLang="en-US" dirty="0" smtClean="0"/>
              <a:t>宽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3813174" y="3686175"/>
            <a:ext cx="2759076" cy="842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629150" y="428624"/>
            <a:ext cx="3992562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拉延，成型导腿按照下面尺寸设计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192712" y="3686175"/>
            <a:ext cx="815976" cy="24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89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909638"/>
            <a:ext cx="599122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629275" y="133350"/>
            <a:ext cx="3981450" cy="51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Op30</a:t>
            </a:r>
            <a:r>
              <a:rPr lang="zh-CN" altLang="en-US" dirty="0" smtClean="0"/>
              <a:t>  </a:t>
            </a:r>
            <a:r>
              <a:rPr lang="en-US" altLang="zh-CN" dirty="0" smtClean="0"/>
              <a:t>4</a:t>
            </a:r>
            <a:r>
              <a:rPr lang="zh-CN" altLang="en-US" dirty="0" smtClean="0"/>
              <a:t>角导向按照下面尺寸设计</a:t>
            </a:r>
            <a:endParaRPr lang="en-US" altLang="zh-CN" dirty="0" smtClean="0"/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3800475" y="2867025"/>
            <a:ext cx="4333875" cy="933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3124200" y="3657600"/>
            <a:ext cx="5010150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572250" y="3219450"/>
            <a:ext cx="3333750" cy="8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此处都使用宽度为</a:t>
            </a:r>
            <a:r>
              <a:rPr lang="en-US" altLang="zh-CN" dirty="0" smtClean="0"/>
              <a:t>125</a:t>
            </a:r>
            <a:r>
              <a:rPr lang="zh-CN" altLang="en-US" dirty="0" smtClean="0"/>
              <a:t>的导板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33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231517"/>
            <a:ext cx="5653087" cy="4397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743200" y="326642"/>
            <a:ext cx="4876800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后序修边，</a:t>
            </a:r>
            <a:r>
              <a:rPr lang="zh-CN" altLang="en-US" dirty="0"/>
              <a:t>导住</a:t>
            </a:r>
          </a:p>
          <a:p>
            <a:pPr algn="ctr"/>
            <a:r>
              <a:rPr lang="zh-CN" altLang="en-US" dirty="0" smtClean="0"/>
              <a:t>使用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个直径</a:t>
            </a:r>
            <a:r>
              <a:rPr lang="en-US" altLang="zh-CN" dirty="0" smtClean="0"/>
              <a:t>60</a:t>
            </a:r>
            <a:r>
              <a:rPr lang="zh-CN" altLang="en-US" dirty="0" smtClean="0"/>
              <a:t>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3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43200" y="326642"/>
            <a:ext cx="4876800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挡墙</a:t>
            </a:r>
            <a:r>
              <a:rPr lang="en-US" altLang="zh-CN" dirty="0" smtClean="0"/>
              <a:t>50</a:t>
            </a:r>
            <a:r>
              <a:rPr lang="zh-CN" altLang="en-US" dirty="0" smtClean="0"/>
              <a:t>厚，挡墙后边要有斜角加强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4" y="1719263"/>
            <a:ext cx="7197443" cy="394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229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43200" y="326642"/>
            <a:ext cx="4876800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全序模具要增加预压销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32999"/>
            <a:ext cx="4962525" cy="4327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725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" y="1212467"/>
            <a:ext cx="7977187" cy="4908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476500" y="393317"/>
            <a:ext cx="4876800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拉延筋厚要求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209800" y="5692140"/>
            <a:ext cx="533400" cy="42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539490" y="5692140"/>
            <a:ext cx="533400" cy="42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827020" y="5692140"/>
            <a:ext cx="533400" cy="42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50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034915" y="5697787"/>
            <a:ext cx="533400" cy="42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40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086600" y="5650162"/>
            <a:ext cx="533400" cy="42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40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829550" y="5646284"/>
            <a:ext cx="533400" cy="42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40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317205" y="5692140"/>
            <a:ext cx="533400" cy="42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60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568315" y="1240249"/>
            <a:ext cx="3477578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拉延镶块保证</a:t>
            </a:r>
            <a:r>
              <a:rPr lang="en-US" altLang="zh-CN" dirty="0" smtClean="0">
                <a:solidFill>
                  <a:srgbClr val="FF0000"/>
                </a:solidFill>
              </a:rPr>
              <a:t>50-55</a:t>
            </a:r>
            <a:r>
              <a:rPr lang="zh-CN" altLang="en-US" dirty="0" smtClean="0">
                <a:solidFill>
                  <a:srgbClr val="FF0000"/>
                </a:solidFill>
              </a:rPr>
              <a:t>左右厚度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253615" y="5162550"/>
            <a:ext cx="489585" cy="952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882265" y="5162550"/>
            <a:ext cx="657225" cy="1005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539490" y="5143364"/>
            <a:ext cx="657225" cy="1005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196715" y="5143364"/>
            <a:ext cx="657225" cy="1005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973002" y="5135880"/>
            <a:ext cx="657225" cy="1005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24687" y="5078662"/>
            <a:ext cx="657225" cy="1005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829550" y="5078662"/>
            <a:ext cx="657225" cy="1005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853940" y="6257926"/>
            <a:ext cx="3477578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红色框里面的尺寸必须保证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729740" y="6257926"/>
            <a:ext cx="6601778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红色框里面的尺寸必须保证，其他按照参考图里面设计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5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885825"/>
            <a:ext cx="795337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390775" y="142876"/>
            <a:ext cx="48768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后序修边筋厚要求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74130" y="5623560"/>
            <a:ext cx="358140" cy="28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40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3175635" y="5623560"/>
            <a:ext cx="358140" cy="28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40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2674620" y="5623560"/>
            <a:ext cx="358140" cy="28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40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1748790" y="5623560"/>
            <a:ext cx="358140" cy="28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50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5478780" y="5623560"/>
            <a:ext cx="358140" cy="28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50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1748789" y="5076825"/>
            <a:ext cx="489585" cy="952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608897" y="5095875"/>
            <a:ext cx="489585" cy="952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98482" y="5076825"/>
            <a:ext cx="489585" cy="952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347335" y="5095875"/>
            <a:ext cx="489585" cy="952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08407" y="5076825"/>
            <a:ext cx="489585" cy="952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777990" y="5086350"/>
            <a:ext cx="489585" cy="952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729740" y="6257926"/>
            <a:ext cx="6601778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红色框里面的尺寸必须保证，其他按照参考图里面设计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81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923925"/>
            <a:ext cx="82105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390775" y="142876"/>
            <a:ext cx="48768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后序修边筋厚要求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05475" y="5690235"/>
            <a:ext cx="441960" cy="28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40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1787842" y="5690235"/>
            <a:ext cx="358140" cy="28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50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1729740" y="5076825"/>
            <a:ext cx="489585" cy="952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228850" y="5076825"/>
            <a:ext cx="489585" cy="952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705475" y="5093970"/>
            <a:ext cx="489585" cy="952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664642" y="5093970"/>
            <a:ext cx="489585" cy="952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179944" y="5093970"/>
            <a:ext cx="489585" cy="952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729740" y="6257926"/>
            <a:ext cx="6601778" cy="442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红色框里面的尺寸必须保证，其他按照参考图里面设计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64642" y="5690235"/>
            <a:ext cx="441008" cy="28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40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2211705" y="5690235"/>
            <a:ext cx="358140" cy="28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50</a:t>
            </a:r>
            <a:endParaRPr lang="zh-CN" altLang="en-US" sz="1200" dirty="0"/>
          </a:p>
        </p:txBody>
      </p:sp>
      <p:sp>
        <p:nvSpPr>
          <p:cNvPr id="22" name="矩形 21"/>
          <p:cNvSpPr/>
          <p:nvPr/>
        </p:nvSpPr>
        <p:spPr>
          <a:xfrm>
            <a:off x="7176134" y="5682615"/>
            <a:ext cx="441008" cy="28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40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196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</TotalTime>
  <Words>311</Words>
  <Application>Microsoft Office PowerPoint</Application>
  <PresentationFormat>A4 纸张(210x297 毫米)</PresentationFormat>
  <Paragraphs>49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테마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오병석</dc:creator>
  <cp:lastModifiedBy>tdl03</cp:lastModifiedBy>
  <cp:revision>22</cp:revision>
  <dcterms:created xsi:type="dcterms:W3CDTF">2023-07-03T03:57:10Z</dcterms:created>
  <dcterms:modified xsi:type="dcterms:W3CDTF">2023-07-05T06:49:42Z</dcterms:modified>
</cp:coreProperties>
</file>