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B41D-9DB9-D81D-5B48-2F4523518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AD21E-6B66-9F36-3E10-7D29A4230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A70F-456E-9D2E-428D-12EF1D26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A794-0711-8243-8E32-B1CE4ADBC04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68223-5317-5A63-DB7B-72AC802A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78DE6-21AC-48CA-3960-FECD7835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C872-F03D-CD43-9027-21162553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5D4B-F341-9D3E-9A93-D28A701B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84D34-970B-153B-AC1A-2B9D427F6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48B9-62EB-E3E2-A8D5-32F7FC13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A794-0711-8243-8E32-B1CE4ADBC04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866F-A0A6-7267-3053-8849327D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4315-98E7-4CFF-7E31-DA3CB9D9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C872-F03D-CD43-9027-21162553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5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6BABF-1317-FF6E-2DEF-D1D2C7B76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C416F-7636-3390-1232-5763AA01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2FE0-AC8B-FDB4-473F-57E535A6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A794-0711-8243-8E32-B1CE4ADBC04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9F34-1D12-CD07-F276-9CF62735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3598-9155-3BCF-EDF4-07C3AB2B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C872-F03D-CD43-9027-21162553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6E98-D8E4-41E5-D291-50E7924C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0AA-1EEB-3660-28F9-1AF229A43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434D7-DD07-23A2-C02D-D46E057F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A794-0711-8243-8E32-B1CE4ADBC04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C4E37-42CD-B0C2-4DB2-333530D1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C898-EE8C-EDE2-1DE2-AF372FF2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C872-F03D-CD43-9027-21162553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9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C422-739E-B3A8-7447-2498B336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A21E5-3C14-7ACD-257A-6E7F1A4EF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0783-1A77-0F82-607A-34627DF3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A794-0711-8243-8E32-B1CE4ADBC04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68F2-8FA5-BCB7-D00A-C04F571E4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692D8-4EA8-6B6B-10DE-DAE3A73F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C872-F03D-CD43-9027-21162553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0A69-71D7-305F-4E15-7BD24638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789F-A5EF-EA6B-283A-E0C9BDE1B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E75EA-258D-4D85-D3C1-BDD55F2AC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04A99-26CC-FE43-0B96-4E8594EA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A794-0711-8243-8E32-B1CE4ADBC04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EE38D-86EA-2DBA-F1C5-F41B350B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24221-86BC-5054-B042-2EAF5FC4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C872-F03D-CD43-9027-21162553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2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E279-FA9B-BB92-D7F8-02084BC5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88BFC-ED84-B886-78A5-9669B8954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9E76D-58BB-0651-FDF4-870AAA3C0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B323B-250E-897B-6E9F-5C7E2092E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08DD7-13E7-3909-8836-88801CE6C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579BE-2493-B1E9-8D74-8A5D6B3B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A794-0711-8243-8E32-B1CE4ADBC04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0106E-676F-FF68-06B6-2BD6593D8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4AD00-7F54-436E-BBA0-8A50013B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C872-F03D-CD43-9027-21162553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E7A8-DC6F-E386-750E-8C226650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03C75-0E56-43E9-5140-64201447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A794-0711-8243-8E32-B1CE4ADBC04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C7EE0-5267-9555-AF86-F359F185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12D79-C8B3-F533-076D-5DA73C35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C872-F03D-CD43-9027-21162553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2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8011D-B3B4-F917-D83F-AFA14F97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A794-0711-8243-8E32-B1CE4ADBC04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26FE8-DA87-7700-7E05-710C9351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98325-5BD1-3F01-6196-AE9CD25A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C872-F03D-CD43-9027-21162553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4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8EE9-5A00-8CC7-0E2B-9471296A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159B-5103-3EF5-8C03-65431CD5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DE30F-0319-ACBB-9A49-F6B2DFB1A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665C2-D2AC-D566-29F5-D6DF1E2F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A794-0711-8243-8E32-B1CE4ADBC04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F454-5418-6AE5-5871-F932034F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92C10-A331-A4E6-703F-E80D22E5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C872-F03D-CD43-9027-21162553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5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D6BD-C8BB-C4C7-2A39-9A2831CA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11921-D622-065C-BFDF-09082E030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2DCAA-7BB6-C775-68BD-7AB586929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AA2E7-AD4E-E41F-5252-97E56B86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A794-0711-8243-8E32-B1CE4ADBC04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7EC83-5DD2-3A5B-4847-73C172D6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1A9BA-EF71-48E1-9A93-6B37E3E9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C872-F03D-CD43-9027-21162553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1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1DF07-61D5-B3B8-AFFC-23FC84CD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600BA-73CE-BC6D-9085-1C7C6175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A4F9-1786-CE95-D4A9-6E5F44DDC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6A794-0711-8243-8E32-B1CE4ADBC04F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B3CF-8009-A42D-6A71-DAAF5F7B7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BA071-12B1-2EE6-724B-4ACDE5FB4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6C872-F03D-CD43-9027-211625534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0246-4FF2-78B5-C743-9B317B4D6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F4FFA-BF4F-1C3B-8ECE-F4B889D1E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8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C1A2-3104-003A-D4CF-3A89680C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954D-D89B-0AD2-EFA2-7BD987CE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The basic operation of Awk is to scan a sequence of input lines, from any number of files, one after another, searching for lines that are </a:t>
            </a:r>
            <a:r>
              <a:rPr lang="en-IN" b="0" i="1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matched</a:t>
            </a:r>
            <a:r>
              <a:rPr lang="en-IN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 by any of the patterns in the program. The precise meaning of “match” depends on the pattern in question; for patterns like </a:t>
            </a:r>
            <a:r>
              <a:rPr lang="en-IN" dirty="0"/>
              <a:t>$3 &gt; 0</a:t>
            </a:r>
            <a:r>
              <a:rPr lang="en-IN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, it means “the condition is true.”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8AB60-8724-BDC5-99A5-7E6856B6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4170405"/>
            <a:ext cx="3301571" cy="834081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053C310-1C3E-A718-30F7-5DAF61F2C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537" y="4001295"/>
            <a:ext cx="6120563" cy="23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5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CB51-FE95-DE86-E6D0-8FF7505A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Printing Specific Fields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FE729D-C937-73F8-5D3A-5F2C20D5C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69279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962366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268543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74738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1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Printing Line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9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NF, the Number of 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1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9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6AE7-1535-3101-7D0C-BE168032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6DB61-4ED6-7AF7-3C76-93CE68AB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awk  '$3 == 0 {print $1, $2 * $3}'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sudeep</a:t>
            </a:r>
            <a:r>
              <a:rPr lang="en-US" dirty="0"/>
              <a:t> 0 0 </a:t>
            </a:r>
          </a:p>
          <a:p>
            <a:pPr marL="0" indent="0">
              <a:buNone/>
            </a:pPr>
            <a:r>
              <a:rPr lang="en-US" dirty="0"/>
              <a:t>Ctrl + 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This </a:t>
            </a:r>
            <a:r>
              <a:rPr lang="en-IN" b="0" i="0" dirty="0" err="1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behavior</a:t>
            </a:r>
            <a:r>
              <a:rPr lang="en-IN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 makes it easy to experiment with Awk</a:t>
            </a:r>
            <a:endParaRPr lang="en-US" b="0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indent="0">
              <a:buNone/>
            </a:pPr>
            <a:r>
              <a:rPr lang="en-US" dirty="0"/>
              <a:t>awk '{ print }' </a:t>
            </a:r>
            <a:r>
              <a:rPr lang="en-US" dirty="0" err="1"/>
              <a:t>emp.data</a:t>
            </a:r>
            <a:r>
              <a:rPr lang="en-US" dirty="0"/>
              <a:t> </a:t>
            </a:r>
            <a:endParaRPr lang="en-US" dirty="0">
              <a:solidFill>
                <a:srgbClr val="3D3B49"/>
              </a:solidFill>
              <a:latin typeface="Noto serif" panose="02020600060500020200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D3B49"/>
                </a:solidFill>
                <a:latin typeface="Noto serif" panose="02020600060500020200" pitchFamily="18" charset="0"/>
              </a:rPr>
              <a:t>awk ‘{ print $0 }’ $0 = whole line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NF, the Number of Fields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3D3B49"/>
                </a:solidFill>
                <a:effectLst/>
                <a:latin typeface="Noto serif" panose="02020600060500020200" pitchFamily="18" charset="0"/>
              </a:rPr>
              <a:t>prints the number of fields and the first and last fields of each input line.</a:t>
            </a:r>
            <a:endParaRPr lang="en-IN" b="1" i="0" dirty="0">
              <a:solidFill>
                <a:srgbClr val="3D3B49"/>
              </a:solidFill>
              <a:effectLst/>
              <a:latin typeface="Noto Serif" panose="02020600060500020200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159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Noto Serif</vt:lpstr>
      <vt:lpstr>Noto Serif</vt:lpstr>
      <vt:lpstr>Office Theme</vt:lpstr>
      <vt:lpstr>awk</vt:lpstr>
      <vt:lpstr>Introduction</vt:lpstr>
      <vt:lpstr>Printing Specific Fields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awk</dc:title>
  <dc:creator>Sudeep Patel</dc:creator>
  <cp:lastModifiedBy>Sudeep Patel</cp:lastModifiedBy>
  <cp:revision>7</cp:revision>
  <dcterms:created xsi:type="dcterms:W3CDTF">2024-02-25T06:17:25Z</dcterms:created>
  <dcterms:modified xsi:type="dcterms:W3CDTF">2024-02-25T06:52:03Z</dcterms:modified>
</cp:coreProperties>
</file>