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3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9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5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5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0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CD9E-3B4B-498F-ABBD-10EA7C32A96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mailto:kim@Sungmin.dev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uvi98y@gmail.com" TargetMode="External"/><Relationship Id="rId5" Type="http://schemas.openxmlformats.org/officeDocument/2006/relationships/hyperlink" Target="mailto:wnghtmd99@naver.com" TargetMode="External"/><Relationship Id="rId4" Type="http://schemas.openxmlformats.org/officeDocument/2006/relationships/hyperlink" Target="mailto:j0n9m1n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www.sisaweek.com/news/articleView.html?idxno=1123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wsje.com/news/articleView.html?idxno=112456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data/grnd/selectAsosRltmList.do?pgmNo=3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ealth is Life ::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3399905"/>
            <a:ext cx="2268959" cy="30840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EED558-9ECC-40FD-B3B1-D8902CAD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185" y="232902"/>
            <a:ext cx="9144000" cy="11470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대전광역시 </a:t>
            </a:r>
            <a:r>
              <a:rPr lang="ko-KR" altLang="en-US"/>
              <a:t>폭염 데이터 분석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1B497-DEF1-4108-94C9-7BA994F7B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4087" y="4474873"/>
            <a:ext cx="4610793" cy="2308312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/>
              <a:t>▶ </a:t>
            </a:r>
            <a:r>
              <a:rPr lang="ko-KR" altLang="en-US" sz="1800" dirty="0" err="1"/>
              <a:t>팀명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해와 달 사이 그대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선문대학교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▶ </a:t>
            </a:r>
            <a:r>
              <a:rPr lang="ko-KR" altLang="en-US" sz="1800" dirty="0"/>
              <a:t>팀원</a:t>
            </a:r>
            <a:endParaRPr lang="en-US" altLang="ko-KR" sz="1800" dirty="0"/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/>
              <a:t>김성민 </a:t>
            </a:r>
            <a:r>
              <a:rPr lang="en-US" altLang="ko-KR" sz="1800" dirty="0"/>
              <a:t>(</a:t>
            </a:r>
            <a:r>
              <a:rPr lang="en-US" altLang="ko-KR" sz="1800" dirty="0" err="1">
                <a:hlinkClick r:id="rId3"/>
              </a:rPr>
              <a:t>kim@sungmin.dev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/>
              <a:t>이종민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4"/>
              </a:rPr>
              <a:t>j0n9m1n1@gmail.com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 err="1"/>
              <a:t>주호승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5"/>
              </a:rPr>
              <a:t>wnghtmd99@naver.com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/>
              <a:t>함예은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6"/>
              </a:rPr>
              <a:t>juvi98y@gmail.com</a:t>
            </a:r>
            <a:r>
              <a:rPr lang="en-US" altLang="ko-KR" sz="1800" dirty="0"/>
              <a:t>)</a:t>
            </a:r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</p:txBody>
      </p:sp>
      <p:pic>
        <p:nvPicPr>
          <p:cNvPr id="4" name="그림 3" descr="Free vector graphic: Sun, Solar, Sunshine, Cartoon, Hot - Free Image on Pixabay - 14500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818" y="2668385"/>
            <a:ext cx="1865898" cy="1871748"/>
          </a:xfrm>
          <a:prstGeom prst="rect">
            <a:avLst/>
          </a:prstGeom>
        </p:spPr>
      </p:pic>
      <p:pic>
        <p:nvPicPr>
          <p:cNvPr id="5" name="그림 4" descr="B aprende en casa: Romance de la luna, lun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44536" y="4540133"/>
            <a:ext cx="1991102" cy="21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BDA0E-75DD-A340-9F79-B393063555BC}"/>
              </a:ext>
            </a:extLst>
          </p:cNvPr>
          <p:cNvSpPr txBox="1"/>
          <p:nvPr/>
        </p:nvSpPr>
        <p:spPr>
          <a:xfrm>
            <a:off x="449253" y="2551837"/>
            <a:ext cx="1079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많은 자연 재해 데이터 수집이 가능하면 자연 재해에 대해서도 분석이 가능하다고 생각한다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더 나아가 대전지역만이 아닌 한반도 전체 지역의 데이터를 분석 하여 미래의 날씨도 분석이 가능 하다고 생각한다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공공 데이터를 사용하기 때문에 데이터를 수집하는 부분에 대해서는 많은 비용이 발생하지 않는다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하지만 데이터가 업로드 및 수정 되는 시간의 한계점이 발생한다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부분은 해결해야할 문제이다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38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9D3D2-27E5-4D5D-A113-5F1409CC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99119"/>
            <a:ext cx="1547553" cy="89841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C18E0-DAB8-4ADA-88A0-24AD4607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997529"/>
            <a:ext cx="11137669" cy="5626293"/>
          </a:xfrm>
        </p:spPr>
        <p:txBody>
          <a:bodyPr numCol="1">
            <a:noAutofit/>
          </a:bodyPr>
          <a:lstStyle/>
          <a:p>
            <a:r>
              <a:rPr lang="ko-KR" altLang="en-US" sz="1800" dirty="0"/>
              <a:t>문제점 발견 및 이슈 제기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해결방안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비즈니스 모델 및 타겟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데이터 </a:t>
            </a:r>
            <a:r>
              <a:rPr lang="ko-KR" altLang="en-US" sz="1800" dirty="0" err="1"/>
              <a:t>활용〮선택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처리</a:t>
            </a:r>
            <a:r>
              <a:rPr lang="en-US" altLang="ko-KR" sz="1800" dirty="0"/>
              <a:t> </a:t>
            </a:r>
            <a:r>
              <a:rPr lang="ko-KR" altLang="en-US" sz="1800" dirty="0"/>
              <a:t>및 가공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데이터 분석 방법 및 알고리즘 설명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예상 결과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벤치 </a:t>
            </a:r>
            <a:r>
              <a:rPr lang="ko-KR" altLang="en-US" sz="1800" dirty="0" err="1"/>
              <a:t>마킹</a:t>
            </a:r>
            <a:r>
              <a:rPr lang="ko-KR" altLang="en-US" sz="1800" dirty="0"/>
              <a:t> 및 수익 모델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향후 계획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871818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2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문제점 발견 및 이슈 제기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112" y="1604355"/>
            <a:ext cx="62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2018</a:t>
            </a:r>
            <a:r>
              <a:rPr lang="ko-KR" altLang="en-US" dirty="0"/>
              <a:t>년과 </a:t>
            </a:r>
            <a:r>
              <a:rPr lang="en-US" altLang="ko-KR" dirty="0"/>
              <a:t>1994</a:t>
            </a:r>
            <a:r>
              <a:rPr lang="ko-KR" altLang="en-US" dirty="0"/>
              <a:t>년에 진행된 폭염의 원인은 비슷하다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http://www.sisaweek.com/news/articleView.html?idxno=112313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3440367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32" y="423949"/>
            <a:ext cx="4008429" cy="6126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06" y="1939686"/>
            <a:ext cx="3324689" cy="4610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112" y="2746021"/>
            <a:ext cx="622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폭염의 주된 원인은 티벳 고기압과 북태평양고기압의 세력이 더욱 강하고</a:t>
            </a:r>
            <a:r>
              <a:rPr lang="en-US" altLang="ko-KR" dirty="0"/>
              <a:t>, </a:t>
            </a:r>
            <a:r>
              <a:rPr lang="ko-KR" altLang="en-US" dirty="0"/>
              <a:t>보다 폭넓게 발달한 특징을 보였다는 분석이다</a:t>
            </a:r>
            <a:r>
              <a:rPr lang="en-US" altLang="ko-KR" dirty="0"/>
              <a:t>!!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6"/>
              </a:rPr>
              <a:t>http://www.newsje.com/news/articleView.html?idxno=112456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33" y="3429000"/>
            <a:ext cx="4145265" cy="32039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637" y="4668869"/>
            <a:ext cx="1762299" cy="11695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 2018</a:t>
            </a:r>
            <a:r>
              <a:rPr lang="ko-KR" altLang="en-US" sz="1400" dirty="0"/>
              <a:t>년 기준 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전국 폭염 일수 </a:t>
            </a:r>
            <a:r>
              <a:rPr lang="en-US" altLang="ko-KR" sz="1400" dirty="0"/>
              <a:t>29.2</a:t>
            </a:r>
            <a:r>
              <a:rPr lang="ko-KR" altLang="en-US" sz="1400" dirty="0"/>
              <a:t>일</a:t>
            </a:r>
            <a:r>
              <a:rPr lang="en-US" altLang="ko-KR" sz="1400" dirty="0"/>
              <a:t>!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대전 지역 </a:t>
            </a:r>
            <a:r>
              <a:rPr lang="en-US" altLang="ko-KR" sz="1400" dirty="0"/>
              <a:t>33</a:t>
            </a:r>
            <a:r>
              <a:rPr lang="ko-KR" altLang="en-US" sz="1400" dirty="0"/>
              <a:t>일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98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244" y="1546169"/>
            <a:ext cx="1173895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1994</a:t>
            </a:r>
            <a:r>
              <a:rPr lang="ko-KR" altLang="en-US" dirty="0"/>
              <a:t>년과 </a:t>
            </a:r>
            <a:r>
              <a:rPr lang="en-US" altLang="ko-KR" dirty="0"/>
              <a:t>2018</a:t>
            </a:r>
            <a:r>
              <a:rPr lang="ko-KR" altLang="en-US" dirty="0"/>
              <a:t>년의 날씨 데이터를 활용하여 데이터를 분석한다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대전의 주변 지역인 세종 특별시 </a:t>
            </a:r>
            <a:r>
              <a:rPr lang="en-US" altLang="ko-KR" dirty="0"/>
              <a:t>/ </a:t>
            </a:r>
            <a:r>
              <a:rPr lang="ko-KR" altLang="en-US" dirty="0"/>
              <a:t>청주시 </a:t>
            </a:r>
            <a:r>
              <a:rPr lang="en-US" altLang="ko-KR" dirty="0"/>
              <a:t>/ </a:t>
            </a:r>
            <a:r>
              <a:rPr lang="ko-KR" altLang="en-US" dirty="0"/>
              <a:t>논산시 </a:t>
            </a:r>
            <a:r>
              <a:rPr lang="en-US" altLang="ko-KR" dirty="0"/>
              <a:t>/ </a:t>
            </a:r>
            <a:r>
              <a:rPr lang="ko-KR" altLang="en-US" dirty="0"/>
              <a:t>옥천군 </a:t>
            </a:r>
            <a:r>
              <a:rPr lang="en-US" altLang="ko-KR" dirty="0"/>
              <a:t>/ </a:t>
            </a:r>
            <a:r>
              <a:rPr lang="ko-KR" altLang="en-US" dirty="0"/>
              <a:t>금산군 등 지역의 날씨 데이터도 함께 분석한다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폭염이 집중되는 </a:t>
            </a:r>
            <a:r>
              <a:rPr lang="en-US" altLang="ko-KR" dirty="0"/>
              <a:t>8</a:t>
            </a:r>
            <a:r>
              <a:rPr lang="ko-KR" altLang="en-US" dirty="0"/>
              <a:t>월을 중심으로 입하</a:t>
            </a:r>
            <a:r>
              <a:rPr lang="en-US" altLang="ko-KR" dirty="0"/>
              <a:t>(</a:t>
            </a:r>
            <a:r>
              <a:rPr lang="ko-KR" altLang="en-US" dirty="0"/>
              <a:t>여름이 시작되는</a:t>
            </a:r>
            <a:r>
              <a:rPr lang="en-US" altLang="ko-KR" dirty="0"/>
              <a:t>) ~ </a:t>
            </a:r>
            <a:r>
              <a:rPr lang="ko-KR" altLang="en-US" dirty="0"/>
              <a:t>입추</a:t>
            </a:r>
            <a:r>
              <a:rPr lang="en-US" altLang="ko-KR" dirty="0"/>
              <a:t>(</a:t>
            </a:r>
            <a:r>
              <a:rPr lang="ko-KR" altLang="en-US" dirty="0"/>
              <a:t>가을이 시작되는</a:t>
            </a:r>
            <a:r>
              <a:rPr lang="en-US" altLang="ko-KR" dirty="0"/>
              <a:t>) </a:t>
            </a:r>
            <a:r>
              <a:rPr lang="ko-KR" altLang="en-US" dirty="0"/>
              <a:t>기간의 날씨 데이터를 바탕으로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데이터 분석은 폭염이 길게 진행된 년도의 </a:t>
            </a:r>
            <a:r>
              <a:rPr lang="en-US" altLang="ko-KR" dirty="0"/>
              <a:t>±5</a:t>
            </a:r>
            <a:r>
              <a:rPr lang="ko-KR" altLang="en-US" dirty="0"/>
              <a:t>년으로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기본 데이터는 강수량 </a:t>
            </a:r>
            <a:r>
              <a:rPr lang="en-US" altLang="ko-KR" dirty="0"/>
              <a:t>/ </a:t>
            </a:r>
            <a:r>
              <a:rPr lang="ko-KR" altLang="en-US" dirty="0"/>
              <a:t>온도 </a:t>
            </a:r>
            <a:r>
              <a:rPr lang="en-US" altLang="ko-KR" dirty="0"/>
              <a:t>/ </a:t>
            </a:r>
            <a:r>
              <a:rPr lang="ko-KR" altLang="en-US" dirty="0"/>
              <a:t>풍향 </a:t>
            </a:r>
            <a:r>
              <a:rPr lang="en-US" altLang="ko-KR" dirty="0"/>
              <a:t>/ </a:t>
            </a:r>
            <a:r>
              <a:rPr lang="ko-KR" altLang="en-US" dirty="0"/>
              <a:t>자외선 지수 </a:t>
            </a:r>
            <a:r>
              <a:rPr lang="en-US" altLang="ko-KR" dirty="0"/>
              <a:t>/ </a:t>
            </a:r>
            <a:r>
              <a:rPr lang="ko-KR" altLang="en-US" dirty="0"/>
              <a:t>태풍 여부를 바탕으로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1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비즈니스 모델 및 타겟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63" y="764136"/>
            <a:ext cx="3765195" cy="4646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04" y="1704109"/>
            <a:ext cx="3496887" cy="4804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67" y="3179526"/>
            <a:ext cx="5599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교육청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 err="1"/>
              <a:t>폭염시</a:t>
            </a:r>
            <a:r>
              <a:rPr lang="en-US" altLang="ko-KR" sz="2400" dirty="0"/>
              <a:t> </a:t>
            </a:r>
            <a:r>
              <a:rPr lang="ko-KR" altLang="en-US" sz="2400" b="1" dirty="0">
                <a:highlight>
                  <a:srgbClr val="FFFF00"/>
                </a:highlight>
              </a:rPr>
              <a:t>학생들</a:t>
            </a:r>
            <a:r>
              <a:rPr lang="ko-KR" altLang="en-US" sz="2400" dirty="0"/>
              <a:t>에게 안전 매뉴얼 배포 및 야외활동 자제 안내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697" y="3473436"/>
            <a:ext cx="458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폭염시</a:t>
            </a:r>
            <a:r>
              <a:rPr lang="ko-KR" altLang="en-US" sz="2400" dirty="0"/>
              <a:t> 고열로 인한 사망 </a:t>
            </a:r>
            <a:r>
              <a:rPr lang="en-US" altLang="ko-KR" sz="2400" dirty="0"/>
              <a:t>60%</a:t>
            </a:r>
            <a:r>
              <a:rPr lang="ko-KR" altLang="en-US" sz="2400" dirty="0"/>
              <a:t>가 </a:t>
            </a:r>
            <a:r>
              <a:rPr lang="ko-KR" altLang="en-US" sz="2400" b="1" dirty="0">
                <a:highlight>
                  <a:srgbClr val="FFFF00"/>
                </a:highlight>
              </a:rPr>
              <a:t>고령층</a:t>
            </a:r>
            <a:r>
              <a:rPr lang="en-US" altLang="ko-KR" sz="2400" b="1" dirty="0"/>
              <a:t>!</a:t>
            </a:r>
            <a:r>
              <a:rPr lang="ko-KR" altLang="en-US" sz="2400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89" y="1510195"/>
            <a:ext cx="5729721" cy="39851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43" y="847077"/>
            <a:ext cx="5236609" cy="41064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463" y="2464862"/>
            <a:ext cx="5442377" cy="42379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1267" y="3473435"/>
            <a:ext cx="435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여름이 가까워 지면 증가하는 선풍기 판매량</a:t>
            </a:r>
            <a:r>
              <a:rPr lang="en-US" altLang="ko-KR" sz="2400" dirty="0"/>
              <a:t>!!!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6547" y="2706778"/>
            <a:ext cx="707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매년</a:t>
            </a:r>
            <a:r>
              <a:rPr lang="en-US" altLang="ko-KR" sz="2400" dirty="0"/>
              <a:t> </a:t>
            </a:r>
            <a:r>
              <a:rPr lang="ko-KR" altLang="en-US" sz="2400" dirty="0"/>
              <a:t>증가하는 여름의 온도에 따라 급격히 판매량이 증가하는 휴대용 선풍기 및 일반 선풍기들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44082" y="3067655"/>
            <a:ext cx="7314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따라서 최종 데이터 분석을 통하여 </a:t>
            </a:r>
            <a:r>
              <a:rPr lang="ko-KR" altLang="en-US" sz="2000" b="1" dirty="0" err="1"/>
              <a:t>얻을수</a:t>
            </a:r>
            <a:r>
              <a:rPr lang="ko-KR" altLang="en-US" sz="2000" b="1" dirty="0"/>
              <a:t> 있는 폭염 예측으로</a:t>
            </a:r>
            <a:endParaRPr lang="en-US" altLang="ko-KR" sz="2000" b="1" dirty="0"/>
          </a:p>
          <a:p>
            <a:r>
              <a:rPr lang="ko-KR" altLang="en-US" sz="2000" b="1" dirty="0"/>
              <a:t>냉방용품을 구매하려는 고객과 그것을 준비하는 제조사들에게</a:t>
            </a:r>
            <a:endParaRPr lang="en-US" altLang="ko-KR" sz="2000" b="1" dirty="0"/>
          </a:p>
          <a:p>
            <a:r>
              <a:rPr lang="ko-KR" altLang="en-US" sz="2000" b="1" dirty="0"/>
              <a:t>많은 도움을 줄 수 </a:t>
            </a:r>
            <a:r>
              <a:rPr lang="ko-KR" altLang="en-US" sz="2000" b="1" dirty="0" err="1"/>
              <a:t>있을것으로</a:t>
            </a:r>
            <a:r>
              <a:rPr lang="ko-KR" altLang="en-US" sz="2000" b="1" dirty="0"/>
              <a:t> 예상 된다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0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0" grpId="0"/>
      <p:bldP spid="10" grpId="1"/>
      <p:bldP spid="11" grpId="0"/>
      <p:bldP spid="11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8450324" cy="84853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활용 및 선택 </a:t>
            </a:r>
            <a:r>
              <a:rPr lang="en-US" altLang="ko-KR" dirty="0"/>
              <a:t>/ </a:t>
            </a:r>
            <a:r>
              <a:rPr lang="ko-KR" altLang="en-US" dirty="0"/>
              <a:t>처리 및 가공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6DB02A-627D-41DE-9676-33C509290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84" y="964276"/>
            <a:ext cx="6555967" cy="5635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3AD755-FC90-4757-AC1F-84290A88FA72}"/>
              </a:ext>
            </a:extLst>
          </p:cNvPr>
          <p:cNvSpPr txBox="1"/>
          <p:nvPr/>
        </p:nvSpPr>
        <p:spPr>
          <a:xfrm>
            <a:off x="535709" y="5708073"/>
            <a:ext cx="439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3"/>
              </a:rPr>
              <a:t>(https://data.kma.go.kr/data/grnd/selectAsosRltmList.do?pgmNo=36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16067-795F-4D55-9A61-775652110366}"/>
              </a:ext>
            </a:extLst>
          </p:cNvPr>
          <p:cNvSpPr txBox="1"/>
          <p:nvPr/>
        </p:nvSpPr>
        <p:spPr>
          <a:xfrm>
            <a:off x="681048" y="2634928"/>
            <a:ext cx="355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날씨 데이터 선택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지면온도</a:t>
            </a:r>
            <a:r>
              <a:rPr lang="en-US" altLang="ko-KR" dirty="0"/>
              <a:t>,10cm </a:t>
            </a:r>
            <a:r>
              <a:rPr lang="ko-KR" altLang="en-US" dirty="0"/>
              <a:t>지중온도</a:t>
            </a:r>
            <a:r>
              <a:rPr lang="en-US" altLang="ko-KR" dirty="0"/>
              <a:t>,20cm </a:t>
            </a:r>
            <a:r>
              <a:rPr lang="ko-KR" altLang="en-US" dirty="0"/>
              <a:t>지중온도</a:t>
            </a:r>
            <a:r>
              <a:rPr lang="en-US" altLang="ko-KR" dirty="0"/>
              <a:t>,</a:t>
            </a:r>
            <a:r>
              <a:rPr lang="ko-KR" altLang="en-US" dirty="0"/>
              <a:t>기온</a:t>
            </a:r>
            <a:r>
              <a:rPr lang="en-US" altLang="ko-KR" dirty="0"/>
              <a:t>,</a:t>
            </a:r>
            <a:r>
              <a:rPr lang="ko-KR" altLang="en-US" dirty="0"/>
              <a:t>기온 </a:t>
            </a:r>
            <a:r>
              <a:rPr lang="en-US" altLang="ko-KR" dirty="0"/>
              <a:t>QC</a:t>
            </a:r>
            <a:r>
              <a:rPr lang="ko-KR" altLang="en-US" dirty="0"/>
              <a:t>플래그</a:t>
            </a:r>
            <a:r>
              <a:rPr lang="en-US" altLang="ko-KR" dirty="0"/>
              <a:t>,</a:t>
            </a:r>
            <a:r>
              <a:rPr lang="ko-KR" altLang="en-US" dirty="0"/>
              <a:t>강수량</a:t>
            </a:r>
            <a:r>
              <a:rPr lang="en-US" altLang="ko-KR" dirty="0"/>
              <a:t>,</a:t>
            </a:r>
            <a:r>
              <a:rPr lang="ko-KR" altLang="en-US" dirty="0"/>
              <a:t>강수량 </a:t>
            </a:r>
            <a:r>
              <a:rPr lang="en-US" altLang="ko-KR" dirty="0"/>
              <a:t>QC</a:t>
            </a:r>
            <a:r>
              <a:rPr lang="ko-KR" altLang="en-US" dirty="0"/>
              <a:t>플래그</a:t>
            </a:r>
            <a:r>
              <a:rPr lang="en-US" altLang="ko-KR" dirty="0"/>
              <a:t>,</a:t>
            </a:r>
            <a:r>
              <a:rPr lang="ko-KR" altLang="en-US" dirty="0"/>
              <a:t>풍속</a:t>
            </a:r>
            <a:r>
              <a:rPr lang="en-US" altLang="ko-KR" dirty="0"/>
              <a:t>,</a:t>
            </a:r>
            <a:r>
              <a:rPr lang="ko-KR" altLang="en-US" dirty="0"/>
              <a:t>풍속 </a:t>
            </a:r>
            <a:r>
              <a:rPr lang="en-US" altLang="ko-KR" dirty="0"/>
              <a:t>QC</a:t>
            </a:r>
            <a:r>
              <a:rPr lang="ko-KR" altLang="en-US" dirty="0"/>
              <a:t>플래그</a:t>
            </a:r>
            <a:r>
              <a:rPr lang="en-US" altLang="ko-KR" dirty="0"/>
              <a:t>,</a:t>
            </a:r>
            <a:r>
              <a:rPr lang="ko-KR" altLang="en-US" dirty="0"/>
              <a:t>풍향</a:t>
            </a:r>
            <a:r>
              <a:rPr lang="en-US" altLang="ko-KR" dirty="0"/>
              <a:t>,</a:t>
            </a:r>
            <a:r>
              <a:rPr lang="ko-KR" altLang="en-US" dirty="0"/>
              <a:t>풍향 </a:t>
            </a:r>
            <a:r>
              <a:rPr lang="en-US" altLang="ko-KR" dirty="0"/>
              <a:t>QC</a:t>
            </a:r>
            <a:r>
              <a:rPr lang="ko-KR" altLang="en-US" dirty="0"/>
              <a:t>플래그</a:t>
            </a:r>
            <a:r>
              <a:rPr lang="en-US" altLang="ko-KR" dirty="0"/>
              <a:t>,</a:t>
            </a:r>
            <a:r>
              <a:rPr lang="ko-KR" altLang="en-US" dirty="0"/>
              <a:t>습도</a:t>
            </a:r>
            <a:r>
              <a:rPr lang="en-US" altLang="ko-KR" dirty="0"/>
              <a:t>,</a:t>
            </a:r>
            <a:r>
              <a:rPr lang="ko-KR" altLang="en-US" dirty="0"/>
              <a:t>습도 </a:t>
            </a:r>
            <a:r>
              <a:rPr lang="en-US" altLang="ko-KR" dirty="0"/>
              <a:t>QC</a:t>
            </a:r>
            <a:r>
              <a:rPr lang="ko-KR" altLang="en-US" dirty="0"/>
              <a:t>플래그</a:t>
            </a:r>
            <a:r>
              <a:rPr lang="en-US" altLang="ko-KR" dirty="0"/>
              <a:t>,</a:t>
            </a:r>
            <a:r>
              <a:rPr lang="ko-KR" altLang="en-US" dirty="0"/>
              <a:t>증기압</a:t>
            </a:r>
            <a:r>
              <a:rPr lang="en-US" altLang="ko-KR" dirty="0"/>
              <a:t>,</a:t>
            </a:r>
            <a:r>
              <a:rPr lang="ko-KR" altLang="en-US" dirty="0"/>
              <a:t>이슬점온도</a:t>
            </a:r>
            <a:r>
              <a:rPr lang="en-US" altLang="ko-KR" dirty="0"/>
              <a:t>,</a:t>
            </a:r>
            <a:r>
              <a:rPr lang="ko-KR" altLang="en-US" dirty="0"/>
              <a:t>현지기압</a:t>
            </a:r>
            <a:r>
              <a:rPr lang="en-US" altLang="ko-KR" dirty="0"/>
              <a:t>,</a:t>
            </a:r>
            <a:r>
              <a:rPr lang="ko-KR" altLang="en-US" dirty="0"/>
              <a:t>현지기압 </a:t>
            </a:r>
            <a:r>
              <a:rPr lang="en-US" altLang="ko-KR" dirty="0"/>
              <a:t>QC</a:t>
            </a:r>
            <a:r>
              <a:rPr lang="ko-KR" altLang="en-US" dirty="0"/>
              <a:t>플래그</a:t>
            </a:r>
            <a:r>
              <a:rPr lang="en-US" altLang="ko-KR" dirty="0"/>
              <a:t>,</a:t>
            </a:r>
            <a:r>
              <a:rPr lang="ko-KR" altLang="en-US" dirty="0"/>
              <a:t>해면기압</a:t>
            </a:r>
            <a:r>
              <a:rPr lang="en-US" altLang="ko-KR" dirty="0"/>
              <a:t>,</a:t>
            </a:r>
            <a:r>
              <a:rPr lang="ko-KR" altLang="en-US" dirty="0"/>
              <a:t>해면기압 </a:t>
            </a:r>
            <a:r>
              <a:rPr lang="en-US" altLang="ko-KR" dirty="0"/>
              <a:t>QC</a:t>
            </a:r>
            <a:r>
              <a:rPr lang="ko-KR" altLang="en-US" dirty="0"/>
              <a:t>플래그</a:t>
            </a:r>
            <a:r>
              <a:rPr lang="en-US" altLang="ko-KR" dirty="0"/>
              <a:t>,</a:t>
            </a:r>
            <a:r>
              <a:rPr lang="ko-KR" altLang="en-US" dirty="0" err="1"/>
              <a:t>전운량</a:t>
            </a:r>
            <a:r>
              <a:rPr lang="en-US" altLang="ko-KR" dirty="0"/>
              <a:t>,</a:t>
            </a:r>
            <a:r>
              <a:rPr lang="ko-KR" altLang="en-US" dirty="0" err="1"/>
              <a:t>중하층운량</a:t>
            </a:r>
            <a:r>
              <a:rPr lang="en-US" altLang="ko-KR" dirty="0"/>
              <a:t>,</a:t>
            </a:r>
            <a:r>
              <a:rPr lang="ko-KR" altLang="en-US" dirty="0"/>
              <a:t>운형</a:t>
            </a:r>
            <a:r>
              <a:rPr lang="en-US" altLang="ko-KR" dirty="0"/>
              <a:t>,</a:t>
            </a:r>
            <a:r>
              <a:rPr lang="ko-KR" altLang="en-US" dirty="0" err="1"/>
              <a:t>최저운고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13891-E5AE-45A7-A150-670260BFC6D3}"/>
              </a:ext>
            </a:extLst>
          </p:cNvPr>
          <p:cNvSpPr txBox="1"/>
          <p:nvPr/>
        </p:nvSpPr>
        <p:spPr>
          <a:xfrm>
            <a:off x="681048" y="1281789"/>
            <a:ext cx="355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가장 폭염이 길었던 연도를 중심으로 </a:t>
            </a:r>
            <a:r>
              <a:rPr lang="en-US" altLang="ko-KR" dirty="0"/>
              <a:t>±5</a:t>
            </a:r>
            <a:r>
              <a:rPr lang="ko-KR" altLang="en-US" dirty="0"/>
              <a:t>년의 데이터를 수집하여 기상의 변화를 예측한다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8338030" cy="84853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데이터 분석 방법 및 알고리즘 설명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46F0-1EB2-4971-98BA-729487988B1C}"/>
              </a:ext>
            </a:extLst>
          </p:cNvPr>
          <p:cNvSpPr txBox="1"/>
          <p:nvPr/>
        </p:nvSpPr>
        <p:spPr>
          <a:xfrm>
            <a:off x="328863" y="1119629"/>
            <a:ext cx="22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 분석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6DCE3-67F2-4C40-9038-9143574313C0}"/>
              </a:ext>
            </a:extLst>
          </p:cNvPr>
          <p:cNvSpPr txBox="1"/>
          <p:nvPr/>
        </p:nvSpPr>
        <p:spPr>
          <a:xfrm>
            <a:off x="7772401" y="1119629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알고리즘 설명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65F4F9B-60F2-46D9-BCD8-7977BA58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40" y="964276"/>
            <a:ext cx="6432407" cy="5122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45AED-BFD7-44CD-ACC0-D0A135E98AC4}"/>
              </a:ext>
            </a:extLst>
          </p:cNvPr>
          <p:cNvSpPr txBox="1"/>
          <p:nvPr/>
        </p:nvSpPr>
        <p:spPr>
          <a:xfrm>
            <a:off x="274648" y="2406316"/>
            <a:ext cx="4664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CSV</a:t>
            </a:r>
            <a:r>
              <a:rPr lang="ko-KR" altLang="en-US" dirty="0"/>
              <a:t>파일로 제공되는 파일을 필요한 데이터만 가지도록 수정하여</a:t>
            </a:r>
            <a:r>
              <a:rPr lang="en-US" altLang="ko-KR" dirty="0"/>
              <a:t> </a:t>
            </a:r>
            <a:r>
              <a:rPr lang="ko-KR" altLang="en-US" dirty="0"/>
              <a:t>데이터셋을 만든다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만들어진 데이터셋을 </a:t>
            </a:r>
            <a:r>
              <a:rPr lang="en-US" altLang="ko-KR" dirty="0"/>
              <a:t>pandas </a:t>
            </a:r>
            <a:r>
              <a:rPr lang="ko-KR" altLang="en-US" dirty="0"/>
              <a:t>혹은 </a:t>
            </a:r>
            <a:r>
              <a:rPr lang="en-US" altLang="ko-KR" dirty="0" err="1"/>
              <a:t>numpy</a:t>
            </a:r>
            <a:r>
              <a:rPr lang="ko-KR" altLang="en-US" dirty="0"/>
              <a:t>함수를 이용하여 데이터를 가져온다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가져온 데이터를 분석하여 폭염에 관련된 공통점을 찾는다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481C6-C6A2-4C3A-89B8-9C0E47F905D4}"/>
              </a:ext>
            </a:extLst>
          </p:cNvPr>
          <p:cNvSpPr txBox="1"/>
          <p:nvPr/>
        </p:nvSpPr>
        <p:spPr>
          <a:xfrm>
            <a:off x="6096000" y="2690335"/>
            <a:ext cx="4957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데이터를 입력 받음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입력 받은 데이터를 분석하여 공통점을 찾음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공통점이 없으면 다음 데이터를 입력 받음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공통점이 있으면 분석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BF4402-BEDE-0545-8D20-B1B67F41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50" y="964276"/>
            <a:ext cx="4264071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2"/>
      <p:bldP spid="10" grpId="0"/>
      <p:bldP spid="10" grpId="1"/>
      <p:bldP spid="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예상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9B29C-A55E-2645-9CE4-FDD508DA2CD7}"/>
              </a:ext>
            </a:extLst>
          </p:cNvPr>
          <p:cNvSpPr txBox="1"/>
          <p:nvPr/>
        </p:nvSpPr>
        <p:spPr>
          <a:xfrm>
            <a:off x="148244" y="2151727"/>
            <a:ext cx="11803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sz="2000" dirty="0"/>
              <a:t>1994</a:t>
            </a:r>
            <a:r>
              <a:rPr kumimoji="1" lang="ko-KR" altLang="en-US" sz="2000" dirty="0"/>
              <a:t>년과 </a:t>
            </a:r>
            <a:r>
              <a:rPr kumimoji="1" lang="en-US" altLang="ko-KR" sz="2000" dirty="0"/>
              <a:t>2008</a:t>
            </a:r>
            <a:r>
              <a:rPr kumimoji="1" lang="ko-KR" altLang="en-US" sz="2000" dirty="0"/>
              <a:t>년처럼 </a:t>
            </a:r>
            <a:r>
              <a:rPr kumimoji="1" lang="en-US" altLang="ko-KR" sz="2000" dirty="0"/>
              <a:t>20</a:t>
            </a:r>
            <a:r>
              <a:rPr kumimoji="1" lang="ko-KR" altLang="en-US" sz="2000" dirty="0"/>
              <a:t>일 이상 폭염이 지속되는 공통점이 있는 경우 각각의 데이터를 분석하여 날씨를 예측 가능할 것으로 예상됨</a:t>
            </a: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000" dirty="0"/>
              <a:t>대한민국 특성상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계절이 존재하므로 더 나아가 겨울에 대설도 예측 가능한 데이터를 만들 수 있을 것으로 예상됨</a:t>
            </a: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000" dirty="0"/>
              <a:t>기후 특성상 수많은 변화가 예상되지만 많은 데이터들을 이용해 분석하면 더욱 정확한 모델이 만들어 질것으로 예상됨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45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벤치마킹 및 수익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24D86-3C10-7641-B191-A1C73D30A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8" y="4456237"/>
            <a:ext cx="6490072" cy="21747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E15E80-A06B-984F-9D90-867B57A61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11" y="819807"/>
            <a:ext cx="2434773" cy="35609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C7B67E-33F4-9C46-8FF6-72A0FB630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79" y="819807"/>
            <a:ext cx="3089883" cy="21520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EF9328-E854-4242-921C-6BFED9F6F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79" y="2414375"/>
            <a:ext cx="3247533" cy="20418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9E198D-EDCA-FB46-84CC-626FD107D6EA}"/>
              </a:ext>
            </a:extLst>
          </p:cNvPr>
          <p:cNvSpPr txBox="1"/>
          <p:nvPr/>
        </p:nvSpPr>
        <p:spPr>
          <a:xfrm>
            <a:off x="483909" y="3244334"/>
            <a:ext cx="488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 기상청에서 사용중인 슈퍼컴퓨터 </a:t>
            </a:r>
            <a:r>
              <a:rPr kumimoji="1" lang="en-US" altLang="ko-KR" dirty="0"/>
              <a:t>4</a:t>
            </a:r>
            <a:r>
              <a:rPr kumimoji="1" lang="ko-KR" altLang="en-US" dirty="0"/>
              <a:t>호기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EF7B8-B22A-9247-B7F7-3C9FD7EEE7A5}"/>
              </a:ext>
            </a:extLst>
          </p:cNvPr>
          <p:cNvSpPr txBox="1"/>
          <p:nvPr/>
        </p:nvSpPr>
        <p:spPr>
          <a:xfrm>
            <a:off x="4982810" y="2844225"/>
            <a:ext cx="2226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>
                <a:solidFill>
                  <a:srgbClr val="FF0000"/>
                </a:solidFill>
              </a:rPr>
              <a:t>하지만</a:t>
            </a:r>
            <a:r>
              <a:rPr kumimoji="1" lang="en-US" altLang="ko-KR" sz="4400" dirty="0">
                <a:solidFill>
                  <a:srgbClr val="FF0000"/>
                </a:solidFill>
              </a:rPr>
              <a:t>!!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BBE99C-DE2D-5341-B8D1-70FE12F3F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44" y="778029"/>
            <a:ext cx="6709756" cy="59642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395A75-F108-A84F-B2C8-93F889FE7ED0}"/>
              </a:ext>
            </a:extLst>
          </p:cNvPr>
          <p:cNvSpPr txBox="1"/>
          <p:nvPr/>
        </p:nvSpPr>
        <p:spPr>
          <a:xfrm>
            <a:off x="546287" y="3171572"/>
            <a:ext cx="486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반복되는 기상청의 오보들</a:t>
            </a:r>
            <a:r>
              <a:rPr kumimoji="1" lang="en-US" altLang="ko-KR" sz="2800" dirty="0"/>
              <a:t>….</a:t>
            </a:r>
            <a:endParaRPr kumimoji="1"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088592-1F85-8C41-8B92-92EB56922C0A}"/>
              </a:ext>
            </a:extLst>
          </p:cNvPr>
          <p:cNvSpPr txBox="1"/>
          <p:nvPr/>
        </p:nvSpPr>
        <p:spPr>
          <a:xfrm>
            <a:off x="610288" y="3047341"/>
            <a:ext cx="11322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우리는 </a:t>
            </a:r>
            <a:r>
              <a:rPr kumimoji="1" lang="ko-KR" altLang="en-US" sz="2400" dirty="0" err="1"/>
              <a:t>슈퍼컴으로</a:t>
            </a:r>
            <a:r>
              <a:rPr kumimoji="1" lang="ko-KR" altLang="en-US" sz="2400" dirty="0"/>
              <a:t> 만들어진 과거의 데이터를 활용하여 보다 정확한 분석을 통해</a:t>
            </a:r>
            <a:br>
              <a:rPr kumimoji="1" lang="en-US" altLang="ko-KR" sz="2400" dirty="0"/>
            </a:br>
            <a:r>
              <a:rPr kumimoji="1" lang="ko-KR" altLang="en-US" sz="2400" dirty="0"/>
              <a:t>향후 미래의 날씨를 예측할 수 있는 프로그램을 만드는 것이다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5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 tmFilter="0,0; .5, 0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4" grpId="1"/>
      <p:bldP spid="17" grpId="0"/>
      <p:bldP spid="17" grpId="1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606</Words>
  <Application>Microsoft Office PowerPoint</Application>
  <PresentationFormat>와이드스크린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활용 및 선택 / 처리 및 가공</vt:lpstr>
      <vt:lpstr>데이터 분석 방법 및 알고리즘 설명</vt:lpstr>
      <vt:lpstr>예상 결과</vt:lpstr>
      <vt:lpstr>벤치마킹 및 수익 모델</vt:lpstr>
      <vt:lpstr>향후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성민 김</dc:creator>
  <cp:lastModifiedBy>juvi9</cp:lastModifiedBy>
  <cp:revision>56</cp:revision>
  <dcterms:created xsi:type="dcterms:W3CDTF">2019-06-03T08:15:44Z</dcterms:created>
  <dcterms:modified xsi:type="dcterms:W3CDTF">2019-06-05T17:42:04Z</dcterms:modified>
</cp:coreProperties>
</file>