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DBA7F-DE4E-5349-8995-DFB04F1CA64F}" type="datetimeFigureOut">
              <a:rPr kumimoji="1" lang="ko-KR" altLang="en-US" smtClean="0"/>
              <a:t>2019. 6. 18.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159AC-1473-2D4C-BA1D-9E6FB4FF303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20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77B7-5ADD-E942-9AED-9B3572CCC307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2974-72F8-2247-879C-28D1372039F5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7B17-288C-874E-AAFD-6E93BF0AECD0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6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08E9-8CC7-DA4E-A8C5-C7B5DC692AFD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F9FAB-FFC8-BC4D-8DAB-9267146BA5D5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3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C1249-18BF-5148-BE88-1BD68DC28E5C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9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8799-5FFD-CD4D-A7BC-13A3E82C94A5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81BB-23FB-5E40-87D3-533EC4C48CE5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81A-ACB7-9C43-A08F-1AB768D8AC0E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6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0761-3649-6844-A942-DFC770571563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5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A2B6-758E-F544-A307-0B0F0FCA1846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4370-D8B8-494E-B3D3-808052E61A54}" type="datetime1">
              <a:rPr lang="ko-KR" altLang="en-US" smtClean="0"/>
              <a:t>2019. 6. 18.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0B80-B1FD-44F0-9E61-0A378543CB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wnghtmd99@naver.com" TargetMode="External"/><Relationship Id="rId5" Type="http://schemas.openxmlformats.org/officeDocument/2006/relationships/hyperlink" Target="mailto:j0n9m1n1@gmail.com" TargetMode="External"/><Relationship Id="rId4" Type="http://schemas.openxmlformats.org/officeDocument/2006/relationships/hyperlink" Target="mailto:kim@Sungmin.de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0n9m1n1@gmail.com" TargetMode="External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nghtmd99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na.co.kr/view/AKR20180717040500017?input=1195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Health is Life ::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34788"/>
            <a:ext cx="1801865" cy="2449137"/>
          </a:xfrm>
          <a:prstGeom prst="rect">
            <a:avLst/>
          </a:prstGeom>
        </p:spPr>
      </p:pic>
      <p:pic>
        <p:nvPicPr>
          <p:cNvPr id="5" name="그림 4" descr="B aprende en casa: Romance de la luna, luna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45801" y="4972340"/>
            <a:ext cx="1581208" cy="17048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EED558-9ECC-40FD-B3B1-D8902CAD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857"/>
            <a:ext cx="9144000" cy="84775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대전광역시 </a:t>
            </a:r>
            <a:r>
              <a:rPr lang="ko-KR" altLang="en-US" dirty="0">
                <a:solidFill>
                  <a:srgbClr val="FF0000"/>
                </a:solidFill>
              </a:rPr>
              <a:t>폭염</a:t>
            </a:r>
            <a:r>
              <a:rPr lang="ko-KR" altLang="en-US" dirty="0"/>
              <a:t> 데이터 분석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1B497-DEF1-4108-94C9-7BA994F7B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4087" y="4474873"/>
            <a:ext cx="4610793" cy="2308312"/>
          </a:xfrm>
        </p:spPr>
        <p:txBody>
          <a:bodyPr>
            <a:noAutofit/>
          </a:bodyPr>
          <a:lstStyle/>
          <a:p>
            <a:pPr algn="l"/>
            <a:r>
              <a:rPr lang="en-US" altLang="ko-KR" sz="1800" dirty="0"/>
              <a:t>▶ </a:t>
            </a:r>
            <a:r>
              <a:rPr lang="ko-KR" altLang="en-US" sz="1800" dirty="0" err="1"/>
              <a:t>팀명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해와 달 사이 그대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선문대학교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▶ </a:t>
            </a:r>
            <a:r>
              <a:rPr lang="ko-KR" altLang="en-US" sz="1800" dirty="0"/>
              <a:t>팀원</a:t>
            </a:r>
            <a:endParaRPr lang="en-US" altLang="ko-KR" sz="1800" dirty="0"/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김성민 </a:t>
            </a:r>
            <a:r>
              <a:rPr lang="en-US" altLang="ko-KR" sz="1800" dirty="0"/>
              <a:t>(</a:t>
            </a:r>
            <a:r>
              <a:rPr lang="en-US" altLang="ko-KR" sz="1800" dirty="0" err="1">
                <a:hlinkClick r:id="rId4"/>
              </a:rPr>
              <a:t>kim@sungmin.dev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/>
              <a:t>이종민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5"/>
              </a:rPr>
              <a:t>j0n9m1n1@gmail.com</a:t>
            </a:r>
            <a:r>
              <a:rPr lang="en-US" altLang="ko-KR" sz="1800" dirty="0"/>
              <a:t>)</a:t>
            </a:r>
          </a:p>
          <a:p>
            <a:pPr algn="l"/>
            <a:r>
              <a:rPr lang="en-US" altLang="ko-KR" sz="1800" dirty="0"/>
              <a:t>- </a:t>
            </a:r>
            <a:r>
              <a:rPr lang="ko-KR" altLang="en-US" sz="1800" dirty="0" err="1"/>
              <a:t>주호승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en-US" altLang="ko-KR" sz="1800" dirty="0">
                <a:hlinkClick r:id="rId6"/>
              </a:rPr>
              <a:t>wnghtmd99@naver.com</a:t>
            </a:r>
            <a:r>
              <a:rPr lang="en-US" altLang="ko-KR" sz="1800" dirty="0"/>
              <a:t>)</a:t>
            </a:r>
          </a:p>
          <a:p>
            <a:pPr algn="l"/>
            <a:endParaRPr lang="en-US" altLang="ko-KR" sz="1800" dirty="0"/>
          </a:p>
          <a:p>
            <a:pPr algn="l"/>
            <a:endParaRPr lang="en-US" altLang="ko-KR" sz="1800" dirty="0"/>
          </a:p>
        </p:txBody>
      </p:sp>
      <p:pic>
        <p:nvPicPr>
          <p:cNvPr id="4" name="그림 3" descr="Free vector graphic: Sun, Solar, Sunshine, Cartoon, Hot - Free Image on Pixabay - 145003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856" y="3429000"/>
            <a:ext cx="1481779" cy="14864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C510F-125F-514E-ABF3-B2B8C54C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0994" y="1591352"/>
            <a:ext cx="459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날씨를 </a:t>
            </a:r>
            <a:r>
              <a:rPr lang="ko-KR" altLang="en-US" sz="2400"/>
              <a:t>미리 예측하여 대비하자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90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1564942" cy="848533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DA0E-75DD-A340-9F79-B393063555BC}"/>
              </a:ext>
            </a:extLst>
          </p:cNvPr>
          <p:cNvSpPr txBox="1"/>
          <p:nvPr/>
        </p:nvSpPr>
        <p:spPr>
          <a:xfrm>
            <a:off x="3357382" y="3136612"/>
            <a:ext cx="547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dirty="0"/>
              <a:t>경청 해주셔서 감사합니다</a:t>
            </a:r>
            <a:r>
              <a:rPr kumimoji="1" lang="en-US" altLang="ko-KR" sz="32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D9213-F7FA-8045-8D5E-810B5EC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6E9742C-8C14-6140-A48E-484987A28A12}"/>
              </a:ext>
            </a:extLst>
          </p:cNvPr>
          <p:cNvSpPr txBox="1">
            <a:spLocks/>
          </p:cNvSpPr>
          <p:nvPr/>
        </p:nvSpPr>
        <p:spPr>
          <a:xfrm>
            <a:off x="4488622" y="3801792"/>
            <a:ext cx="3009016" cy="1613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ko-KR" altLang="en-US" sz="1600" dirty="0"/>
              <a:t>해와 달 사이 그대 </a:t>
            </a:r>
            <a:r>
              <a:rPr lang="en-US" altLang="ko-KR" sz="1600" dirty="0"/>
              <a:t>Team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김성민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kim@sungmin.dev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이종민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j0n9m1n1@gmail.com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- </a:t>
            </a:r>
            <a:r>
              <a:rPr lang="ko-KR" altLang="en-US" sz="1400" dirty="0" err="1"/>
              <a:t>주호승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4"/>
              </a:rPr>
              <a:t>wnghtmd99@naver</a:t>
            </a:r>
            <a:r>
              <a:rPr lang="en-US" altLang="ko-KR" sz="1400">
                <a:hlinkClick r:id="rId4"/>
              </a:rPr>
              <a:t>.com</a:t>
            </a:r>
            <a:r>
              <a:rPr lang="en-US" altLang="ko-KR" sz="1400"/>
              <a:t>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004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D3D2-27E5-4D5D-A113-5F1409CC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99119"/>
            <a:ext cx="1547553" cy="89841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C18E0-DAB8-4ADA-88A0-24AD4607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" y="997529"/>
            <a:ext cx="11137669" cy="5626293"/>
          </a:xfrm>
        </p:spPr>
        <p:txBody>
          <a:bodyPr numCol="1">
            <a:noAutofit/>
          </a:bodyPr>
          <a:lstStyle/>
          <a:p>
            <a:r>
              <a:rPr lang="ko-KR" altLang="en-US" sz="1800" dirty="0"/>
              <a:t>문제점 발견 및 이슈 제기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해결방안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비즈니스 모델 및 타겟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</a:t>
            </a:r>
            <a:r>
              <a:rPr lang="ko-KR" altLang="en-US" sz="1800" dirty="0" err="1"/>
              <a:t>활용〮선택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처리</a:t>
            </a:r>
            <a:r>
              <a:rPr lang="en-US" altLang="ko-KR" sz="1800" dirty="0"/>
              <a:t> </a:t>
            </a:r>
            <a:r>
              <a:rPr lang="ko-KR" altLang="en-US" sz="1800" dirty="0"/>
              <a:t>및 가공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데이터 분석 방법 및 알고리즘 설명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예상 결과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벤치 </a:t>
            </a:r>
            <a:r>
              <a:rPr lang="ko-KR" altLang="en-US" sz="1800" dirty="0" err="1"/>
              <a:t>마킹</a:t>
            </a:r>
            <a:r>
              <a:rPr lang="ko-KR" altLang="en-US" sz="1800" dirty="0"/>
              <a:t> 및 수익 모델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향후 계획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871818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9F1EE-8261-6F40-B8F1-805AD759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2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문제점 발견 및 이슈 제기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112" y="1604355"/>
            <a:ext cx="62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2018</a:t>
            </a:r>
            <a:r>
              <a:rPr lang="ko-KR" altLang="en-US" dirty="0"/>
              <a:t>년과 </a:t>
            </a:r>
            <a:r>
              <a:rPr lang="en-US" altLang="ko-KR" dirty="0"/>
              <a:t>1994</a:t>
            </a:r>
            <a:r>
              <a:rPr lang="ko-KR" altLang="en-US" dirty="0"/>
              <a:t>년에 진행된 폭염의 원인은 비슷하다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http://www.sisaweek.com/news/articleView.html?idxno=112313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3440367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112" y="2746021"/>
            <a:ext cx="6220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연일 폭염에 사망자 발생</a:t>
            </a:r>
            <a:r>
              <a:rPr lang="en-US" altLang="ko-KR" dirty="0"/>
              <a:t>!!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>
                <a:hlinkClick r:id="rId4"/>
              </a:rPr>
              <a:t>https://www.yna.co.kr/view/AKR20180717040500017?input=1195m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637" y="4668869"/>
            <a:ext cx="1762299" cy="11695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 2018</a:t>
            </a:r>
            <a:r>
              <a:rPr lang="ko-KR" altLang="en-US" sz="1400" dirty="0"/>
              <a:t>년 기준 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전국 폭염 일수 </a:t>
            </a:r>
            <a:r>
              <a:rPr lang="en-US" altLang="ko-KR" sz="1400" dirty="0"/>
              <a:t>29.2</a:t>
            </a:r>
            <a:r>
              <a:rPr lang="ko-KR" altLang="en-US" sz="1400" dirty="0"/>
              <a:t>일</a:t>
            </a:r>
            <a:r>
              <a:rPr lang="en-US" altLang="ko-KR" sz="1400" dirty="0"/>
              <a:t>!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대전 지역 </a:t>
            </a:r>
            <a:r>
              <a:rPr lang="en-US" altLang="ko-KR" sz="1400" dirty="0"/>
              <a:t>33</a:t>
            </a:r>
            <a:r>
              <a:rPr lang="ko-KR" altLang="en-US" sz="1400" dirty="0"/>
              <a:t>일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A61F5D-C47C-5D42-A0FB-E411546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90" y="681007"/>
            <a:ext cx="4436664" cy="57779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60" y="1848245"/>
            <a:ext cx="332468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964" y="4668253"/>
            <a:ext cx="12007516" cy="1427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해결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1404" y="2462321"/>
            <a:ext cx="689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폭염이 진행 됨을 미리 예측</a:t>
            </a:r>
            <a:r>
              <a:rPr lang="en-US" altLang="ko-KR" sz="4000" dirty="0"/>
              <a:t>!!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2D1226-E69B-CA47-AC1D-8F54B70F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122" y="496662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우리는 예측된 데이터로 날씨 관련 앱을 제작 및 배포하고</a:t>
            </a:r>
            <a:r>
              <a:rPr lang="en-US" altLang="ko-KR" sz="2400" b="1" dirty="0"/>
              <a:t>,</a:t>
            </a:r>
          </a:p>
          <a:p>
            <a:r>
              <a:rPr lang="ko-KR" altLang="en-US" sz="2400" b="1" dirty="0"/>
              <a:t>사용자들이 해당 앱을 통해 차후 물품 구매 혹은 휴가 계획에 도움을 얻도록 제작한다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901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64" y="4822447"/>
            <a:ext cx="2878324" cy="153390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87464" y="1678551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비즈니스 모델 및 타겟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AA0A2EA-6994-6049-9BF0-D84D50E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 descr="Vector gratis: Silueta, Hombre De Negocios - Imagen gratis en Pixabay - 31482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1" y="2946679"/>
            <a:ext cx="1766390" cy="21519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847" y="1678551"/>
            <a:ext cx="2709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학기 동안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공부에 지쳐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방학을 기회 삼아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여행을 계획중인 대학생</a:t>
            </a:r>
          </a:p>
        </p:txBody>
      </p:sp>
      <p:pic>
        <p:nvPicPr>
          <p:cNvPr id="7" name="그림 6" descr="현명한 재테크생활! :: 땀이 줄줄 난다 다한증 자가진단 방법!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86" y="3306368"/>
            <a:ext cx="2621280" cy="218003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452851" y="1645920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990" y="1645920"/>
            <a:ext cx="230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작년에 폭염으로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냉방 용품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구매를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망설이는 사람들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018238" y="1628675"/>
            <a:ext cx="2709949" cy="115546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20167" y="1655700"/>
            <a:ext cx="2306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관광지에서 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음료수나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아이스크림을 판매하는</a:t>
            </a:r>
            <a:endParaRPr lang="en-US" altLang="ko-KR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판매원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66" y="4657241"/>
            <a:ext cx="3478308" cy="1500582"/>
          </a:xfrm>
          <a:prstGeom prst="rect">
            <a:avLst/>
          </a:prstGeom>
        </p:spPr>
      </p:pic>
      <p:pic>
        <p:nvPicPr>
          <p:cNvPr id="18" name="그림 17" descr="&lt;strong&gt;쇼핑 카트&lt;/strong&gt; 장바구니 · Pixabay의 무료 벡터 그래픽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383" y="2818633"/>
            <a:ext cx="2134874" cy="18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2" grpId="0" animBg="1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8338030" cy="848533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데이터 분석 방법 및 알고리즘 설명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46F0-1EB2-4971-98BA-729487988B1C}"/>
              </a:ext>
            </a:extLst>
          </p:cNvPr>
          <p:cNvSpPr txBox="1"/>
          <p:nvPr/>
        </p:nvSpPr>
        <p:spPr>
          <a:xfrm>
            <a:off x="328863" y="1119629"/>
            <a:ext cx="22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데이터 분석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6DCE3-67F2-4C40-9038-9143574313C0}"/>
              </a:ext>
            </a:extLst>
          </p:cNvPr>
          <p:cNvSpPr txBox="1"/>
          <p:nvPr/>
        </p:nvSpPr>
        <p:spPr>
          <a:xfrm>
            <a:off x="7772401" y="1119629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알고리즘 설명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65F4F9B-60F2-46D9-BCD8-7977BA58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40" y="964276"/>
            <a:ext cx="6432407" cy="5122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45AED-BFD7-44CD-ACC0-D0A135E98AC4}"/>
              </a:ext>
            </a:extLst>
          </p:cNvPr>
          <p:cNvSpPr txBox="1"/>
          <p:nvPr/>
        </p:nvSpPr>
        <p:spPr>
          <a:xfrm>
            <a:off x="198214" y="1460599"/>
            <a:ext cx="46643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CSV</a:t>
            </a:r>
            <a:r>
              <a:rPr lang="ko-KR" altLang="en-US" dirty="0"/>
              <a:t>파일로 제공되는 파일을 필요한 데이터만 가지도록 수정하여</a:t>
            </a:r>
            <a:r>
              <a:rPr lang="en-US" altLang="ko-KR" dirty="0"/>
              <a:t> </a:t>
            </a:r>
            <a:r>
              <a:rPr lang="ko-KR" altLang="en-US" dirty="0"/>
              <a:t>데이터셋을 만든다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만들어진 데이터셋을 </a:t>
            </a:r>
            <a:r>
              <a:rPr lang="en-US" altLang="ko-KR" dirty="0"/>
              <a:t>pandas </a:t>
            </a:r>
            <a:r>
              <a:rPr lang="ko-KR" altLang="en-US" dirty="0"/>
              <a:t>혹은 </a:t>
            </a:r>
            <a:r>
              <a:rPr lang="en-US" altLang="ko-KR" dirty="0" err="1"/>
              <a:t>numpy</a:t>
            </a:r>
            <a:r>
              <a:rPr lang="ko-KR" altLang="en-US" dirty="0"/>
              <a:t>함수를 이용하여 데이터를 가져온다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가져온 데이터를 분석하여 폭염에 관련된 공통점을 찾는다</a:t>
            </a:r>
            <a:r>
              <a:rPr lang="en-US" altLang="ko-KR" dirty="0"/>
              <a:t>. </a:t>
            </a:r>
            <a:r>
              <a:rPr lang="en-US" altLang="ko-KR" sz="1200" dirty="0"/>
              <a:t>(ex. 1994</a:t>
            </a:r>
            <a:r>
              <a:rPr lang="ko-KR" altLang="en-US" sz="1200" dirty="0"/>
              <a:t>년과 </a:t>
            </a:r>
            <a:r>
              <a:rPr lang="en-US" altLang="ko-KR" sz="1200" dirty="0"/>
              <a:t>2018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기본 데이터는 강수량 </a:t>
            </a:r>
            <a:r>
              <a:rPr lang="en-US" altLang="ko-KR" dirty="0"/>
              <a:t>/ </a:t>
            </a:r>
            <a:r>
              <a:rPr lang="ko-KR" altLang="en-US" dirty="0"/>
              <a:t>온도 </a:t>
            </a:r>
            <a:r>
              <a:rPr lang="en-US" altLang="ko-KR" dirty="0"/>
              <a:t>/ </a:t>
            </a:r>
            <a:r>
              <a:rPr lang="ko-KR" altLang="en-US" dirty="0"/>
              <a:t>풍향 </a:t>
            </a:r>
            <a:r>
              <a:rPr lang="en-US" altLang="ko-KR" dirty="0"/>
              <a:t>/ </a:t>
            </a:r>
            <a:r>
              <a:rPr lang="ko-KR" altLang="en-US" dirty="0"/>
              <a:t>자외선 지수 </a:t>
            </a:r>
            <a:r>
              <a:rPr lang="en-US" altLang="ko-KR" dirty="0"/>
              <a:t>/ </a:t>
            </a:r>
            <a:r>
              <a:rPr lang="ko-KR" altLang="en-US" dirty="0"/>
              <a:t>태풍 여부를 바탕으로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대전의 주변 지역인 세종 특별시 </a:t>
            </a:r>
            <a:r>
              <a:rPr lang="en-US" altLang="ko-KR" dirty="0"/>
              <a:t>/ </a:t>
            </a:r>
            <a:r>
              <a:rPr lang="ko-KR" altLang="en-US" dirty="0"/>
              <a:t>청주시 </a:t>
            </a:r>
            <a:r>
              <a:rPr lang="en-US" altLang="ko-KR" dirty="0"/>
              <a:t>/ </a:t>
            </a:r>
            <a:r>
              <a:rPr lang="ko-KR" altLang="en-US" dirty="0"/>
              <a:t>논산시 </a:t>
            </a:r>
            <a:r>
              <a:rPr lang="en-US" altLang="ko-KR" dirty="0"/>
              <a:t>/ </a:t>
            </a:r>
            <a:r>
              <a:rPr lang="ko-KR" altLang="en-US" dirty="0"/>
              <a:t>옥천군 </a:t>
            </a:r>
            <a:r>
              <a:rPr lang="en-US" altLang="ko-KR" dirty="0"/>
              <a:t>/ </a:t>
            </a:r>
            <a:r>
              <a:rPr lang="ko-KR" altLang="en-US" dirty="0"/>
              <a:t>금산군 등 지역의 날씨 데이터도 함께 분석한다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481C6-C6A2-4C3A-89B8-9C0E47F905D4}"/>
              </a:ext>
            </a:extLst>
          </p:cNvPr>
          <p:cNvSpPr txBox="1"/>
          <p:nvPr/>
        </p:nvSpPr>
        <p:spPr>
          <a:xfrm>
            <a:off x="6096000" y="2690335"/>
            <a:ext cx="505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입력 받은 데이터를 분석하여 공통점을 찾음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없으면 다음 데이터를 입력 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공통점이 있으면 분석 처리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F4402-BEDE-0545-8D20-B1B67F41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0" y="1009650"/>
            <a:ext cx="4644390" cy="53467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F1180-A9D6-8B4A-979F-F12FDF3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2"/>
      <p:bldP spid="10" grpId="0"/>
      <p:bldP spid="10" grpId="1"/>
      <p:bldP spid="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예상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9B29C-A55E-2645-9CE4-FDD508DA2CD7}"/>
              </a:ext>
            </a:extLst>
          </p:cNvPr>
          <p:cNvSpPr txBox="1"/>
          <p:nvPr/>
        </p:nvSpPr>
        <p:spPr>
          <a:xfrm>
            <a:off x="148244" y="2293043"/>
            <a:ext cx="11803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ko-KR" sz="2000" dirty="0"/>
              <a:t>1994</a:t>
            </a:r>
            <a:r>
              <a:rPr kumimoji="1" lang="ko-KR" altLang="en-US" sz="2000" dirty="0"/>
              <a:t>년과 </a:t>
            </a:r>
            <a:r>
              <a:rPr kumimoji="1" lang="en-US" altLang="ko-KR" sz="2000" dirty="0"/>
              <a:t>2008</a:t>
            </a:r>
            <a:r>
              <a:rPr kumimoji="1" lang="ko-KR" altLang="en-US" sz="2000" dirty="0"/>
              <a:t>년처럼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일 이상 폭염이 지속되는 공통점이 있는 경우 각각의 데이터를 분석하여 날씨 예측이 가능할 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대한민국 특성상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계절이 존재하기 때문에 더 나아가 겨울철 대설도 예측하는 데이터 생성이</a:t>
            </a:r>
            <a:br>
              <a:rPr kumimoji="1" lang="en-US" altLang="ko-KR" sz="2000" dirty="0"/>
            </a:br>
            <a:r>
              <a:rPr kumimoji="1" lang="ko-KR" altLang="en-US" sz="2000" dirty="0"/>
              <a:t>가능할 것으로 예상됨</a:t>
            </a: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0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000" dirty="0"/>
              <a:t>기후 특성상 수많은 변화가 예상되지만 많은 데이터들을 이용해 분석하면 더욱 정확한 모델이 </a:t>
            </a:r>
            <a:br>
              <a:rPr kumimoji="1" lang="en-US" altLang="ko-KR" sz="2000" dirty="0"/>
            </a:br>
            <a:r>
              <a:rPr kumimoji="1" lang="ko-KR" altLang="en-US" sz="2000" dirty="0"/>
              <a:t>만들어질 것으로 예상됨</a:t>
            </a:r>
            <a:endParaRPr kumimoji="1"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FB9AC-2451-A543-B12B-76BE5ED7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벤치마킹 및 수익 모델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8E9F78-BCB3-0E4A-B08C-7E8C2C47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46657" y="964276"/>
            <a:ext cx="22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수익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5594" y="1056608"/>
            <a:ext cx="25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비슷한 경쟁 제품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77" y="2107584"/>
            <a:ext cx="2679296" cy="44313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" y="2021245"/>
            <a:ext cx="1100667" cy="9308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6111" y="1628330"/>
            <a:ext cx="20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기본앱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날씨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82604" y="2952128"/>
            <a:ext cx="3150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최대 </a:t>
            </a:r>
            <a:r>
              <a:rPr lang="en-US" altLang="ko-KR" dirty="0"/>
              <a:t>2</a:t>
            </a:r>
            <a:r>
              <a:rPr lang="ko-KR" altLang="en-US" dirty="0"/>
              <a:t>주까지의 날씨를 미리 알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강수량 및 온도</a:t>
            </a:r>
            <a:r>
              <a:rPr lang="en-US" altLang="ko-KR" dirty="0"/>
              <a:t>/</a:t>
            </a:r>
            <a:r>
              <a:rPr lang="ko-KR" altLang="en-US" dirty="0"/>
              <a:t>습도 등 기본적인 날씨 데이터를 볼 수 있다</a:t>
            </a:r>
            <a:r>
              <a:rPr lang="en-US" altLang="ko-KR" dirty="0"/>
              <a:t>.</a:t>
            </a:r>
            <a:r>
              <a:rPr lang="en-US" altLang="ko-KR" sz="1400" dirty="0"/>
              <a:t>(</a:t>
            </a:r>
            <a:r>
              <a:rPr lang="ko-KR" altLang="en-US" sz="1400" dirty="0"/>
              <a:t>당일 기준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시간 별 날씨 </a:t>
            </a:r>
            <a:r>
              <a:rPr lang="ko-KR" altLang="en-US" dirty="0" err="1"/>
              <a:t>변화량을</a:t>
            </a:r>
            <a:r>
              <a:rPr lang="ko-KR" altLang="en-US" dirty="0"/>
              <a:t> 알 수 있다</a:t>
            </a:r>
            <a:r>
              <a:rPr lang="en-US" altLang="ko-KR" dirty="0"/>
              <a:t>.</a:t>
            </a:r>
            <a:r>
              <a:rPr lang="en-US" altLang="ko-KR" sz="1400" dirty="0"/>
              <a:t>(</a:t>
            </a:r>
            <a:r>
              <a:rPr lang="ko-KR" altLang="en-US" sz="1400" dirty="0"/>
              <a:t>당일 기준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091" y="1891291"/>
            <a:ext cx="2369403" cy="46476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359912" y="1518273"/>
            <a:ext cx="265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삼성 갤럭시 기본 앱 </a:t>
            </a:r>
            <a:r>
              <a:rPr lang="en-US" altLang="ko-KR" sz="1600" dirty="0"/>
              <a:t>‘</a:t>
            </a:r>
            <a:r>
              <a:rPr lang="ko-KR" altLang="en-US" sz="1600" dirty="0"/>
              <a:t>날씨</a:t>
            </a:r>
            <a:r>
              <a:rPr lang="en-US" altLang="ko-KR" sz="1600" dirty="0"/>
              <a:t>’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945837" y="2922439"/>
            <a:ext cx="3067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앱의 경우 위젯으로만 제공되어 위젯을 통해 앱에 접속할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 err="1"/>
              <a:t>시간별로</a:t>
            </a:r>
            <a:r>
              <a:rPr lang="ko-KR" altLang="en-US" dirty="0"/>
              <a:t> 날씨 및 강수량을 볼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미세먼지 농도를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2" y="1610605"/>
            <a:ext cx="10058400" cy="49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2" grpId="0"/>
      <p:bldP spid="12" grpId="1"/>
      <p:bldP spid="19" grpId="0"/>
      <p:bldP spid="19" grpId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6F206-3010-4F78-A6C4-DFBEF734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115743"/>
            <a:ext cx="6709756" cy="848533"/>
          </a:xfrm>
        </p:spPr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BDA0E-75DD-A340-9F79-B393063555BC}"/>
              </a:ext>
            </a:extLst>
          </p:cNvPr>
          <p:cNvSpPr txBox="1"/>
          <p:nvPr/>
        </p:nvSpPr>
        <p:spPr>
          <a:xfrm>
            <a:off x="457087" y="2460016"/>
            <a:ext cx="11305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많은 자연 재해 데이터 수집이 가능하면 자연 재해에 대해서도 분석이 가능하다고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더 나아가 대전 지역만이 아닌 한반도 전체 지역의 데이터를 분석 하여 미래의 날씨도 분석이 가능하다고 생각한다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공공 데이터를 사용하기 때문에 데이터를 수집하는 부분에 대해서는 많은 비용이 발생하지 않는다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하지만 데이터가 업로드 및 수정 되는 시간의 한계점이 발생하여 해당 문제는 차후 해결해야할 문제다</a:t>
            </a:r>
            <a:r>
              <a:rPr kumimoji="1"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일반 사용자와 구매 사용자간의 차별화에 대해 더 자세히 생각해봐야 한다</a:t>
            </a:r>
            <a:r>
              <a:rPr kumimoji="1"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843F4A-E2C8-4D4A-B40E-149EA6A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0B80-B1FD-44F0-9E61-0A378543CB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38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514</Words>
  <Application>Microsoft Macintosh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배달의민족 한나는 열한살</vt:lpstr>
      <vt:lpstr>Arial</vt:lpstr>
      <vt:lpstr>Wingdings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분석 방법 및 알고리즘 설명</vt:lpstr>
      <vt:lpstr>예상 결과</vt:lpstr>
      <vt:lpstr>벤치마킹 및 수익 모델</vt:lpstr>
      <vt:lpstr>향후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성민 김</dc:creator>
  <cp:lastModifiedBy>김성민</cp:lastModifiedBy>
  <cp:revision>101</cp:revision>
  <dcterms:created xsi:type="dcterms:W3CDTF">2019-06-03T08:15:44Z</dcterms:created>
  <dcterms:modified xsi:type="dcterms:W3CDTF">2019-06-18T14:38:34Z</dcterms:modified>
</cp:coreProperties>
</file>