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700AAE0-08F7-41BB-9816-5A56E95E21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71D0CA-1A71-45EE-8F2E-FFA21068E3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216CF-BC58-4BDA-8A5A-9452E09A5DD8}" type="datetimeFigureOut">
              <a:rPr lang="ko-KR" altLang="en-US" smtClean="0"/>
              <a:t>2019. 6. 11.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F791B7-9993-4191-9D55-4921CA08C8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E0BFEE-2B92-4FC7-BE5F-9B22899C5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6E17D-46EA-4CF2-8B2A-5B062D41E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659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AE98D-9227-409E-8389-96763CB981FB}" type="datetimeFigureOut">
              <a:rPr lang="ko-KR" altLang="en-US" smtClean="0"/>
              <a:t>2019. 6. 11.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3BBAD-4E8A-4D94-B8CA-12802BAD4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025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BAF-4D0C-40BA-B9BF-555C031210A4}" type="datetime1">
              <a:rPr lang="ko-KR" altLang="en-US" smtClean="0"/>
              <a:t>2019. 6. 11.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15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C9F-80B6-4199-8B4B-2C67A245F2FE}" type="datetime1">
              <a:rPr lang="ko-KR" altLang="en-US" smtClean="0"/>
              <a:t>2019. 6. 11.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5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A7C-6686-40EA-A5CD-524C223CECEE}" type="datetime1">
              <a:rPr lang="ko-KR" altLang="en-US" smtClean="0"/>
              <a:t>2019. 6. 11.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ECCD-787D-4FDB-AF3F-313CF6F27C3C}" type="datetime1">
              <a:rPr lang="ko-KR" altLang="en-US" smtClean="0"/>
              <a:t>2019. 6. 11.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18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A02C-31EC-42A8-9A00-9BD9105025F6}" type="datetime1">
              <a:rPr lang="ko-KR" altLang="en-US" smtClean="0"/>
              <a:t>2019. 6. 11.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6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48FB-E700-4496-9DD6-4AC07BBC48B6}" type="datetime1">
              <a:rPr lang="ko-KR" altLang="en-US" smtClean="0"/>
              <a:t>2019. 6. 11.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5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9626-2A6A-4B21-9CE8-EF40C1C6831B}" type="datetime1">
              <a:rPr lang="ko-KR" altLang="en-US" smtClean="0"/>
              <a:t>2019. 6. 11.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7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C154-2B93-405B-A83A-088C2C1EB154}" type="datetime1">
              <a:rPr lang="ko-KR" altLang="en-US" smtClean="0"/>
              <a:t>2019. 6. 11.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8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E4D0-48A3-4BFF-882E-7F9BEEDCB133}" type="datetime1">
              <a:rPr lang="ko-KR" altLang="en-US" smtClean="0"/>
              <a:t>2019. 6. 11.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4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7EF-D4BE-4E02-A42E-C68095CE2E28}" type="datetime1">
              <a:rPr lang="ko-KR" altLang="en-US" smtClean="0"/>
              <a:t>2019. 6. 11.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78F3-61F3-4F85-86CA-548B9429177F}" type="datetime1">
              <a:rPr lang="ko-KR" altLang="en-US" smtClean="0"/>
              <a:t>2019. 6. 11.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8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AB8B-1285-4B8C-9779-D955DD0DE0A9}" type="datetime1">
              <a:rPr lang="ko-KR" altLang="en-US" smtClean="0"/>
              <a:t>2019. 6. 11.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3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notion.so/devsungmin/7e226d7f623c490895f7b725bd613a82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devsungmin/OSS-Tea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osspj.xco.kr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set/15027312/fileData.do" TargetMode="External"/><Relationship Id="rId2" Type="http://schemas.openxmlformats.org/officeDocument/2006/relationships/hyperlink" Target="http://tmapapi.sktelecom.com/ma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1193"/>
            <a:ext cx="9144000" cy="1074189"/>
          </a:xfrm>
        </p:spPr>
        <p:txBody>
          <a:bodyPr>
            <a:normAutofit/>
          </a:bodyPr>
          <a:lstStyle/>
          <a:p>
            <a:r>
              <a:rPr lang="ko-KR" altLang="en-US" dirty="0"/>
              <a:t>내 주변 대피소 찾기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58300" y="3520440"/>
            <a:ext cx="2869969" cy="2694492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ko-KR" altLang="en-US" dirty="0" err="1"/>
              <a:t>팀명</a:t>
            </a:r>
            <a:endParaRPr lang="en-US" altLang="ko-KR" dirty="0"/>
          </a:p>
          <a:p>
            <a:pPr algn="l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sz="2000" dirty="0" err="1"/>
              <a:t>김성민조</a:t>
            </a:r>
            <a:endParaRPr lang="en-US" altLang="ko-KR" sz="2000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ko-KR" altLang="en-US" dirty="0"/>
              <a:t>팀원</a:t>
            </a:r>
            <a:endParaRPr lang="en-US" altLang="ko-KR" dirty="0"/>
          </a:p>
          <a:p>
            <a:pPr algn="l"/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2015244055 </a:t>
            </a:r>
            <a:r>
              <a:rPr lang="ko-KR" altLang="en-US" sz="2000" dirty="0"/>
              <a:t>김성민</a:t>
            </a:r>
            <a:endParaRPr lang="en-US" altLang="ko-KR" sz="2000" dirty="0"/>
          </a:p>
          <a:p>
            <a:pPr algn="l"/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2015244041 </a:t>
            </a:r>
            <a:r>
              <a:rPr lang="ko-KR" altLang="en-US" sz="2000" dirty="0" err="1"/>
              <a:t>이한별</a:t>
            </a:r>
            <a:endParaRPr lang="en-US" altLang="ko-KR" sz="2000" dirty="0"/>
          </a:p>
          <a:p>
            <a:pPr algn="l"/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2015244071 </a:t>
            </a:r>
            <a:r>
              <a:rPr lang="ko-KR" altLang="en-US" sz="2000" dirty="0" err="1"/>
              <a:t>주호승</a:t>
            </a:r>
            <a:endParaRPr lang="en-US" altLang="ko-KR" sz="2000" dirty="0"/>
          </a:p>
          <a:p>
            <a:pPr algn="l"/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2015244062 </a:t>
            </a:r>
            <a:r>
              <a:rPr lang="ko-KR" altLang="en-US" sz="2000" dirty="0"/>
              <a:t>최준혁</a:t>
            </a:r>
            <a:endParaRPr lang="en-US" altLang="ko-KR" sz="2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C29BB-77E4-4BDC-A0D3-BB0695A9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01E9B-AAAC-9241-91E0-C9063E6CC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15430"/>
            <a:ext cx="3649447" cy="2923482"/>
          </a:xfrm>
          <a:prstGeom prst="rect">
            <a:avLst/>
          </a:prstGeom>
        </p:spPr>
      </p:pic>
      <p:pic>
        <p:nvPicPr>
          <p:cNvPr id="8" name="그래픽 7" descr="달리기">
            <a:extLst>
              <a:ext uri="{FF2B5EF4-FFF2-40B4-BE49-F238E27FC236}">
                <a16:creationId xmlns:a16="http://schemas.microsoft.com/office/drawing/2014/main" id="{744DC00D-6840-7F40-8534-145F26F4D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398" y="4691062"/>
            <a:ext cx="18478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59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54730" y="2053763"/>
            <a:ext cx="5082540" cy="275047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F3C4AF-DCB8-4C9C-979C-6C0739EF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8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DAA242-D703-0642-9926-E052D8BAF7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2" b="5393"/>
          <a:stretch/>
        </p:blipFill>
        <p:spPr>
          <a:xfrm>
            <a:off x="-78828" y="10"/>
            <a:ext cx="1219200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목차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프로젝트 개요</a:t>
            </a:r>
            <a:endParaRPr lang="en-US" altLang="ko-KR" sz="1800" dirty="0"/>
          </a:p>
          <a:p>
            <a:r>
              <a:rPr lang="ko-KR" altLang="en-US" sz="1800" dirty="0"/>
              <a:t>주제 선정 이유</a:t>
            </a:r>
            <a:endParaRPr lang="en-US" altLang="ko-KR" sz="1800" dirty="0"/>
          </a:p>
          <a:p>
            <a:r>
              <a:rPr lang="ko-KR" altLang="en-US" sz="1800" dirty="0"/>
              <a:t>프로젝트 설명</a:t>
            </a:r>
            <a:endParaRPr lang="en-US" altLang="ko-KR" sz="1800" dirty="0"/>
          </a:p>
          <a:p>
            <a:r>
              <a:rPr lang="ko-KR" altLang="en-US" sz="1800" dirty="0"/>
              <a:t>프로젝트 시연</a:t>
            </a:r>
            <a:endParaRPr lang="en-US" altLang="ko-KR" sz="1800" dirty="0"/>
          </a:p>
          <a:p>
            <a:r>
              <a:rPr lang="ko-KR" altLang="en-US" sz="1800" dirty="0"/>
              <a:t>추가 수정 사항</a:t>
            </a:r>
            <a:endParaRPr lang="en-US" altLang="ko-KR" sz="1800" dirty="0"/>
          </a:p>
          <a:p>
            <a:r>
              <a:rPr lang="en-US" altLang="ko-KR" sz="1800" dirty="0"/>
              <a:t>Q&amp;A</a:t>
            </a:r>
          </a:p>
          <a:p>
            <a:r>
              <a:rPr lang="ko-KR" altLang="en-US" sz="1800" dirty="0"/>
              <a:t>참고 문헌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82396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9560" y="244156"/>
            <a:ext cx="4305300" cy="784544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9560" y="1108710"/>
            <a:ext cx="11209020" cy="52476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000" dirty="0"/>
              <a:t>주제 </a:t>
            </a:r>
            <a:r>
              <a:rPr lang="en-US" altLang="ko-KR" sz="2000" dirty="0"/>
              <a:t>:</a:t>
            </a:r>
            <a:r>
              <a:rPr lang="ko-KR" altLang="en-US" sz="2000" dirty="0"/>
              <a:t> 내 주변 대피소 찾기</a:t>
            </a:r>
            <a:endParaRPr lang="en-US" altLang="ko-KR" sz="2000" dirty="0"/>
          </a:p>
          <a:p>
            <a:pPr>
              <a:buFont typeface="Wingdings" pitchFamily="2" charset="2"/>
              <a:buChar char="§"/>
            </a:pPr>
            <a:endParaRPr lang="en-US" altLang="ko-KR" sz="2000" dirty="0"/>
          </a:p>
          <a:p>
            <a:pPr>
              <a:buFont typeface="Wingdings" pitchFamily="2" charset="2"/>
              <a:buChar char="§"/>
            </a:pPr>
            <a:r>
              <a:rPr lang="ko-KR" altLang="en-US" sz="2000" dirty="0"/>
              <a:t>프로젝트 기간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4</a:t>
            </a:r>
            <a:r>
              <a:rPr lang="ko-KR" altLang="en-US" sz="2000" dirty="0"/>
              <a:t>월 </a:t>
            </a:r>
            <a:r>
              <a:rPr lang="en-US" altLang="ko-KR" sz="2000" dirty="0"/>
              <a:t>22</a:t>
            </a:r>
            <a:r>
              <a:rPr lang="ko-KR" altLang="en-US" sz="2000" dirty="0"/>
              <a:t>일 </a:t>
            </a:r>
            <a:r>
              <a:rPr lang="en-US" altLang="ko-KR" sz="2000" dirty="0"/>
              <a:t>~</a:t>
            </a:r>
            <a:r>
              <a:rPr lang="ko-KR" altLang="en-US" sz="2000" dirty="0"/>
              <a:t> </a:t>
            </a:r>
            <a:r>
              <a:rPr lang="en-US" altLang="ko-KR" sz="2000" dirty="0"/>
              <a:t>6</a:t>
            </a:r>
            <a:r>
              <a:rPr lang="ko-KR" altLang="en-US" sz="2000" dirty="0"/>
              <a:t>월 </a:t>
            </a:r>
            <a:r>
              <a:rPr lang="en-US" altLang="ko-KR" sz="2000" dirty="0"/>
              <a:t>11</a:t>
            </a:r>
            <a:r>
              <a:rPr lang="ko-KR" altLang="en-US" sz="2000" dirty="0"/>
              <a:t>일</a:t>
            </a:r>
            <a:endParaRPr lang="en-US" altLang="ko-KR" sz="2000" dirty="0"/>
          </a:p>
          <a:p>
            <a:pPr>
              <a:buFont typeface="Wingdings" pitchFamily="2" charset="2"/>
              <a:buChar char="§"/>
            </a:pPr>
            <a:endParaRPr lang="en-US" altLang="ko-KR" sz="2000" dirty="0"/>
          </a:p>
          <a:p>
            <a:pPr>
              <a:buFont typeface="Wingdings" pitchFamily="2" charset="2"/>
              <a:buChar char="§"/>
            </a:pPr>
            <a:r>
              <a:rPr lang="ko-KR" altLang="en-US" sz="2000" dirty="0"/>
              <a:t>프로젝트 </a:t>
            </a:r>
            <a:r>
              <a:rPr lang="ko-KR" altLang="en-US" sz="2000" dirty="0" err="1"/>
              <a:t>깃허브</a:t>
            </a:r>
            <a:r>
              <a:rPr lang="ko-KR" altLang="en-US" sz="2000" dirty="0"/>
              <a:t> 주소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-&gt; </a:t>
            </a:r>
            <a:r>
              <a:rPr lang="en" altLang="ko-KR" sz="2000" dirty="0">
                <a:hlinkClick r:id="rId2"/>
              </a:rPr>
              <a:t>https://github.com/devsungmin/OSS-Team</a:t>
            </a:r>
            <a:endParaRPr lang="en" altLang="ko-KR" sz="2000" dirty="0"/>
          </a:p>
          <a:p>
            <a:pPr>
              <a:buFont typeface="Wingdings" pitchFamily="2" charset="2"/>
              <a:buChar char="§"/>
            </a:pPr>
            <a:endParaRPr lang="en" altLang="ko-KR" sz="2000" dirty="0"/>
          </a:p>
          <a:p>
            <a:pPr>
              <a:buFont typeface="Wingdings" pitchFamily="2" charset="2"/>
              <a:buChar char="§"/>
            </a:pPr>
            <a:r>
              <a:rPr lang="ko-KR" altLang="en-US" sz="2000" dirty="0"/>
              <a:t>프로젝트 문서</a:t>
            </a:r>
            <a:r>
              <a:rPr lang="en-US" altLang="ko-KR" sz="2000" dirty="0"/>
              <a:t>(Notion)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-&gt; </a:t>
            </a:r>
            <a:r>
              <a:rPr lang="en" altLang="ko-KR" sz="2000" dirty="0">
                <a:hlinkClick r:id="rId3"/>
              </a:rPr>
              <a:t>https://www.notion.so/devsungmin/7e226d7f623c490895f7b725bd613a82</a:t>
            </a:r>
            <a:endParaRPr lang="en" altLang="ko-KR" sz="2000" dirty="0"/>
          </a:p>
          <a:p>
            <a:pPr>
              <a:buFont typeface="Wingdings" pitchFamily="2" charset="2"/>
              <a:buChar char="§"/>
            </a:pPr>
            <a:endParaRPr lang="en" altLang="ko-KR" sz="2000" dirty="0"/>
          </a:p>
          <a:p>
            <a:pPr>
              <a:buFont typeface="Wingdings" pitchFamily="2" charset="2"/>
              <a:buChar char="§"/>
            </a:pPr>
            <a:r>
              <a:rPr lang="ko-KR" altLang="en-US" sz="2000" dirty="0"/>
              <a:t>사용 </a:t>
            </a:r>
            <a:r>
              <a:rPr lang="en-US" altLang="ko-KR" sz="2000" dirty="0"/>
              <a:t>API : T-Map / </a:t>
            </a:r>
            <a:r>
              <a:rPr lang="ko-KR" altLang="en-US" sz="2000" dirty="0"/>
              <a:t>충청남도 천안시</a:t>
            </a:r>
            <a:r>
              <a:rPr lang="en-US" altLang="ko-KR" sz="2000" dirty="0"/>
              <a:t>_</a:t>
            </a:r>
            <a:r>
              <a:rPr lang="ko-KR" altLang="en-US" sz="2000" dirty="0"/>
              <a:t>지진해일대피소 사용</a:t>
            </a:r>
            <a:endParaRPr lang="en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itchFamily="2" charset="2"/>
              <a:buChar char="§"/>
            </a:pPr>
            <a:r>
              <a:rPr lang="ko-KR" altLang="en-US" sz="2000" dirty="0"/>
              <a:t>기술 스택 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69B9A-003A-4F21-9931-47FECB4B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246202D-E836-4A02-B0E2-2810C1AC2418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60437D-1EA3-3648-A85D-C6270FCDD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74" y="5676994"/>
            <a:ext cx="679356" cy="6793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D80120-B1D2-614F-B37F-6827061646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96" y="5392725"/>
            <a:ext cx="679356" cy="12478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368DDB-9BE8-5141-AF3A-2413DF6EDD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1" y="5574553"/>
            <a:ext cx="1081470" cy="10814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4497DB-506B-EC44-AA17-F82D3E73EE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86" y="5627534"/>
            <a:ext cx="1316654" cy="6793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64352B-7F58-6C4A-BF5D-0018CE1E7A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99" y="189418"/>
            <a:ext cx="5175181" cy="38990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28D899-C67A-2640-8B20-72F60075B0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70" y="1108710"/>
            <a:ext cx="4561070" cy="285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6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375" y="240434"/>
            <a:ext cx="10515600" cy="1325563"/>
          </a:xfrm>
        </p:spPr>
        <p:txBody>
          <a:bodyPr/>
          <a:lstStyle/>
          <a:p>
            <a:r>
              <a:rPr lang="ko-KR" altLang="en-US" dirty="0"/>
              <a:t>주제 선정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3929" y="1856431"/>
            <a:ext cx="11664141" cy="3414817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최근 산불 사태로 인하여 </a:t>
            </a:r>
            <a:r>
              <a:rPr lang="ko-KR" altLang="en-US" sz="2400" dirty="0">
                <a:highlight>
                  <a:srgbClr val="FFFF00"/>
                </a:highlight>
              </a:rPr>
              <a:t>우리나라의 대피 취약점</a:t>
            </a:r>
            <a:r>
              <a:rPr lang="ko-KR" altLang="en-US" sz="2400" dirty="0"/>
              <a:t>을 발견하였다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2019</a:t>
            </a:r>
            <a:r>
              <a:rPr lang="ko-KR" altLang="en-US" sz="2400" dirty="0"/>
              <a:t>년에 발생한 대형 산불 때</a:t>
            </a:r>
            <a:r>
              <a:rPr lang="en-US" altLang="ko-KR" sz="2400" dirty="0"/>
              <a:t> </a:t>
            </a:r>
            <a:r>
              <a:rPr lang="ko-KR" altLang="en-US" sz="2400" dirty="0"/>
              <a:t>국가는 피난문자로 시민들에게 피난 유도했다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하지만 피난 문자는 산불이 난 산이 둘러싸고 있는 초등학교를 피난 장소로 안내했다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만약 많은 사람들이 그것을 보고 </a:t>
            </a:r>
            <a:r>
              <a:rPr lang="ko-KR" altLang="en-US" sz="2400" dirty="0" err="1"/>
              <a:t>이동했을시</a:t>
            </a:r>
            <a:r>
              <a:rPr lang="ko-KR" altLang="en-US" sz="2400" dirty="0"/>
              <a:t> 많은 인명 피해가 발생 할 수 있었다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3BD7F-7F7F-4275-9CC7-0968138A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6459" y="6297638"/>
            <a:ext cx="2743200" cy="365125"/>
          </a:xfrm>
        </p:spPr>
        <p:txBody>
          <a:bodyPr/>
          <a:lstStyle/>
          <a:p>
            <a:fld id="{C246202D-E836-4A02-B0E2-2810C1AC24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6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280" y="271461"/>
            <a:ext cx="4133850" cy="1009968"/>
          </a:xfrm>
        </p:spPr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E288C-90F9-4928-B533-A4DBD227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7649E-AAE5-4142-8A77-16E3C0787076}"/>
              </a:ext>
            </a:extLst>
          </p:cNvPr>
          <p:cNvSpPr txBox="1"/>
          <p:nvPr/>
        </p:nvSpPr>
        <p:spPr>
          <a:xfrm>
            <a:off x="335280" y="1343342"/>
            <a:ext cx="11551920" cy="412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재난시</a:t>
            </a:r>
            <a:r>
              <a:rPr lang="ko-KR" altLang="en-US" dirty="0"/>
              <a:t> </a:t>
            </a:r>
            <a:r>
              <a:rPr lang="ko-KR" altLang="en-US" dirty="0" err="1"/>
              <a:t>현위치부터</a:t>
            </a:r>
            <a:r>
              <a:rPr lang="ko-KR" altLang="en-US" dirty="0"/>
              <a:t> 피난장소까지 최단거리를 안내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피난 장소 사용 여부 사용자가 판별해 주는 커뮤니티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현재 위치를 불러와 출발지로 지정하고 가고자 하는 대피소에 마우스 왼쪽 클릭을 하여 도착지로 지정하면 해당 경로의 최단거리를 </a:t>
            </a:r>
            <a:r>
              <a:rPr lang="ko-KR" altLang="en-US" dirty="0" err="1"/>
              <a:t>표시해줌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대피소의 정보에서 커뮤니티로 이동을 누르면 해당 대피소의 커뮤니티 </a:t>
            </a:r>
            <a:r>
              <a:rPr lang="en-US" altLang="ko-KR" dirty="0"/>
              <a:t>JSP </a:t>
            </a:r>
            <a:r>
              <a:rPr lang="ko-KR" altLang="en-US" dirty="0"/>
              <a:t>페이지로 이동하여 댓글을 작성할 수 있고 작성된 글들을 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388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0723" y="2652339"/>
            <a:ext cx="9130553" cy="1553322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프로젝트 시연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C3B8DA-4984-477E-98A9-0BFD85C6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3FE45-016D-47B8-9B3F-A8150467689B}"/>
              </a:ext>
            </a:extLst>
          </p:cNvPr>
          <p:cNvSpPr txBox="1"/>
          <p:nvPr/>
        </p:nvSpPr>
        <p:spPr>
          <a:xfrm>
            <a:off x="5011268" y="4205661"/>
            <a:ext cx="216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hlinkClick r:id="rId2"/>
              </a:rPr>
              <a:t>바로가기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0400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수정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자신의 위치에서 사용 가능한 곳 중 가장 가까운 곳을 자동으로 설정 및 안내 해주는 서비스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위치 정보 </a:t>
            </a:r>
            <a:r>
              <a:rPr lang="ko-KR" altLang="en-US" dirty="0" err="1"/>
              <a:t>클릭시</a:t>
            </a:r>
            <a:r>
              <a:rPr lang="ko-KR" altLang="en-US" dirty="0"/>
              <a:t> 업</a:t>
            </a:r>
            <a:r>
              <a:rPr lang="en-US" altLang="ko-KR" dirty="0"/>
              <a:t>,</a:t>
            </a:r>
            <a:r>
              <a:rPr lang="ko-KR" altLang="en-US" dirty="0"/>
              <a:t>다운으로 사용 가능</a:t>
            </a:r>
            <a:r>
              <a:rPr lang="en-US" altLang="ko-KR" dirty="0"/>
              <a:t>,</a:t>
            </a:r>
            <a:r>
              <a:rPr lang="ko-KR" altLang="en-US" dirty="0"/>
              <a:t>불가능 표시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휴대폰</a:t>
            </a:r>
            <a:r>
              <a:rPr lang="en-US" altLang="ko-KR" dirty="0"/>
              <a:t>, </a:t>
            </a:r>
            <a:r>
              <a:rPr lang="ko-KR" altLang="en-US" dirty="0"/>
              <a:t>컴퓨터</a:t>
            </a:r>
            <a:r>
              <a:rPr lang="en-US" altLang="ko-KR" dirty="0"/>
              <a:t>, </a:t>
            </a:r>
            <a:r>
              <a:rPr lang="ko-KR" altLang="en-US" dirty="0"/>
              <a:t>패드 등에 맞게 자동으로 사이즈 변경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147FD-A0F9-44D5-B247-7A2B3039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8670" y="2671503"/>
            <a:ext cx="3162300" cy="1514994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38940D-DE42-4654-A240-74EAD346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6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4820" y="358456"/>
            <a:ext cx="3025140" cy="915035"/>
          </a:xfrm>
        </p:spPr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820" y="1690688"/>
            <a:ext cx="10888980" cy="4351338"/>
          </a:xfrm>
        </p:spPr>
        <p:txBody>
          <a:bodyPr/>
          <a:lstStyle/>
          <a:p>
            <a:r>
              <a:rPr lang="en-US" altLang="ko-KR" dirty="0"/>
              <a:t>T-map API</a:t>
            </a:r>
            <a:br>
              <a:rPr lang="en-US" altLang="ko-KR" dirty="0">
                <a:hlinkClick r:id="rId2"/>
              </a:rPr>
            </a:br>
            <a:r>
              <a:rPr lang="en-US" altLang="ko-KR" dirty="0">
                <a:hlinkClick r:id="rId2"/>
              </a:rPr>
              <a:t>http://tmapapi.sktelecom.com/main.html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공공데이터</a:t>
            </a:r>
            <a:r>
              <a:rPr lang="ko-KR" altLang="en-US" dirty="0"/>
              <a:t> 충청남도 천안시</a:t>
            </a:r>
            <a:r>
              <a:rPr lang="en-US" altLang="ko-KR" dirty="0"/>
              <a:t>_</a:t>
            </a:r>
            <a:r>
              <a:rPr lang="ko-KR" altLang="en-US" dirty="0"/>
              <a:t>지진해일대피소</a:t>
            </a:r>
            <a:br>
              <a:rPr lang="en-US" altLang="ko-KR" dirty="0">
                <a:hlinkClick r:id="rId3"/>
              </a:rPr>
            </a:br>
            <a:r>
              <a:rPr lang="en-US" altLang="ko-KR" dirty="0">
                <a:hlinkClick r:id="rId3"/>
              </a:rPr>
              <a:t>https://www.data.go.kr/dataset/15027312/fileData.do</a:t>
            </a:r>
            <a:endParaRPr lang="en-US" altLang="ko-KR" dirty="0"/>
          </a:p>
          <a:p>
            <a:endParaRPr lang="en-US" altLang="ko-KR" dirty="0"/>
          </a:p>
          <a:p>
            <a:r>
              <a:rPr lang="en" altLang="ko-KR" dirty="0"/>
              <a:t>Bootstrap</a:t>
            </a:r>
            <a:br>
              <a:rPr lang="en" altLang="ko-KR" dirty="0">
                <a:hlinkClick r:id="rId4"/>
              </a:rPr>
            </a:br>
            <a:r>
              <a:rPr lang="en" altLang="ko-KR" dirty="0">
                <a:hlinkClick r:id="rId4"/>
              </a:rPr>
              <a:t>https://getbootstrap.com/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03E43-6263-49EA-8DD5-6036DCA5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4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Macintosh PowerPoint</Application>
  <PresentationFormat>와이드스크린</PresentationFormat>
  <Paragraphs>68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내 주변 대피소 찾기</vt:lpstr>
      <vt:lpstr>목차</vt:lpstr>
      <vt:lpstr>프로젝트 개요</vt:lpstr>
      <vt:lpstr>주제 선정 이유</vt:lpstr>
      <vt:lpstr>프로젝트 설명</vt:lpstr>
      <vt:lpstr>프로젝트 시연</vt:lpstr>
      <vt:lpstr>추가 수정 사항</vt:lpstr>
      <vt:lpstr>Q &amp; A</vt:lpstr>
      <vt:lpstr>참고 문헌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 주변 대피소 찾기</dc:title>
  <dc:creator>김성민</dc:creator>
  <cp:lastModifiedBy>김성민</cp:lastModifiedBy>
  <cp:revision>1</cp:revision>
  <dcterms:created xsi:type="dcterms:W3CDTF">2019-06-11T11:05:59Z</dcterms:created>
  <dcterms:modified xsi:type="dcterms:W3CDTF">2019-06-11T11:06:57Z</dcterms:modified>
</cp:coreProperties>
</file>