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15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5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8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5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4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8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5A81A-3500-4CAA-946E-E070AAC8587E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202D-E836-4A02-B0E2-2810C1AC24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3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naver.com/docs/map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set/15027312/fileData.do" TargetMode="External"/><Relationship Id="rId2" Type="http://schemas.openxmlformats.org/officeDocument/2006/relationships/hyperlink" Target="http://tmapapi.sktelecom.com/ma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1193"/>
            <a:ext cx="9144000" cy="335834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오픈소스 </a:t>
            </a:r>
            <a:r>
              <a:rPr lang="en-US" altLang="ko-KR" dirty="0" smtClean="0"/>
              <a:t>SW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07731" y="5123267"/>
            <a:ext cx="2920538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/>
              <a:t>2015244055 </a:t>
            </a:r>
            <a:r>
              <a:rPr lang="ko-KR" altLang="en-US" dirty="0" smtClean="0"/>
              <a:t>김성민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2015244041 </a:t>
            </a:r>
            <a:r>
              <a:rPr lang="ko-KR" altLang="en-US" dirty="0" err="1" smtClean="0"/>
              <a:t>이한별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2015244071 </a:t>
            </a:r>
            <a:r>
              <a:rPr lang="ko-KR" altLang="en-US" dirty="0" err="1" smtClean="0"/>
              <a:t>주호승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2015244062 </a:t>
            </a:r>
            <a:r>
              <a:rPr lang="ko-KR" altLang="en-US" dirty="0" smtClean="0"/>
              <a:t>최준혁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165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4359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dirty="0" smtClean="0"/>
              <a:t>감사합니다</a:t>
            </a:r>
            <a:r>
              <a:rPr lang="en-US" altLang="ko-KR" sz="10000" dirty="0" smtClean="0"/>
              <a:t>.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55358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375" y="24043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374" y="1775748"/>
            <a:ext cx="11664141" cy="4666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주제 선정 이유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프로젝트 설명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프로젝트 시연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추가 수정 사항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Q&amp;A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참고 문헌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396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375" y="240434"/>
            <a:ext cx="10515600" cy="1325563"/>
          </a:xfrm>
        </p:spPr>
        <p:txBody>
          <a:bodyPr/>
          <a:lstStyle/>
          <a:p>
            <a:r>
              <a:rPr lang="ko-KR" altLang="en-US" dirty="0"/>
              <a:t>주제 선정 </a:t>
            </a:r>
            <a:r>
              <a:rPr lang="ko-KR" altLang="en-US" dirty="0" smtClean="0"/>
              <a:t>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4374" y="1775748"/>
            <a:ext cx="11664141" cy="466661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ko-KR" altLang="en-US" sz="2500" dirty="0" smtClean="0"/>
              <a:t>최근 산불 사태로 인하여 </a:t>
            </a:r>
            <a:r>
              <a:rPr lang="ko-KR" altLang="en-US" sz="2500" b="1" dirty="0" smtClean="0"/>
              <a:t>우리나라의 대피 취약점</a:t>
            </a:r>
            <a:r>
              <a:rPr lang="ko-KR" altLang="en-US" sz="2500" dirty="0" smtClean="0"/>
              <a:t>을 발견했기 때문이</a:t>
            </a:r>
            <a:r>
              <a:rPr lang="ko-KR" altLang="en-US" sz="2500" dirty="0" smtClean="0"/>
              <a:t>다</a:t>
            </a:r>
            <a:r>
              <a:rPr lang="en-US" altLang="ko-KR" sz="2500" dirty="0" smtClean="0"/>
              <a:t>.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en-US" altLang="ko-KR" sz="2500" b="1" dirty="0" smtClean="0"/>
              <a:t>2019</a:t>
            </a:r>
            <a:r>
              <a:rPr lang="ko-KR" altLang="en-US" sz="2500" b="1" dirty="0" smtClean="0"/>
              <a:t>년에 발생한 대형 산불 때는 국가에서 </a:t>
            </a:r>
            <a:r>
              <a:rPr lang="ko-KR" altLang="en-US" sz="2500" b="1" dirty="0" err="1" smtClean="0"/>
              <a:t>피난문자로</a:t>
            </a:r>
            <a:r>
              <a:rPr lang="ko-KR" altLang="en-US" sz="2500" b="1" dirty="0" smtClean="0"/>
              <a:t> 시민들에게 </a:t>
            </a:r>
            <a:r>
              <a:rPr lang="ko-KR" altLang="en-US" sz="2500" b="1" dirty="0" err="1" smtClean="0"/>
              <a:t>피난유도를</a:t>
            </a:r>
            <a:r>
              <a:rPr lang="ko-KR" altLang="en-US" sz="2500" b="1" dirty="0" smtClean="0"/>
              <a:t> 하였고 이를 실시간으로 중계 비슷한 형식으로 갤러리에 글을 쓴 사람의 내용에 의하면 산불이 났는데 국가는 세 개의 산에 둘러 쌓인 초등학교를 피난 장소로 안내했다</a:t>
            </a:r>
            <a:r>
              <a:rPr lang="en-US" altLang="ko-KR" sz="2500" b="1" dirty="0" smtClean="0"/>
              <a:t>.</a:t>
            </a:r>
            <a:r>
              <a:rPr lang="ko-KR" altLang="en-US" sz="2500" dirty="0" smtClean="0"/>
              <a:t/>
            </a:r>
            <a:br>
              <a:rPr lang="ko-KR" altLang="en-US" sz="2500" dirty="0" smtClean="0"/>
            </a:br>
            <a:r>
              <a:rPr lang="ko-KR" altLang="en-US" sz="2500" dirty="0" smtClean="0"/>
              <a:t>만약 많은 사람들이 피난했다면 큰 인명사고가 일어날 수 있었다</a:t>
            </a:r>
            <a:r>
              <a:rPr lang="en-US" altLang="ko-KR" sz="2500" dirty="0" smtClean="0"/>
              <a:t>.</a:t>
            </a:r>
            <a:endParaRPr lang="ko-KR" altLang="en-US" sz="25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26006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재난이 일어나면 </a:t>
            </a:r>
            <a:r>
              <a:rPr lang="ko-KR" altLang="en-US" sz="2000" dirty="0" err="1" smtClean="0"/>
              <a:t>현위치부터</a:t>
            </a:r>
            <a:r>
              <a:rPr lang="ko-KR" altLang="en-US" sz="2000" dirty="0" smtClean="0"/>
              <a:t> 피난장소까지 최단거리를 안내해주는 기능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 해당 </a:t>
            </a:r>
            <a:r>
              <a:rPr lang="ko-KR" altLang="en-US" sz="2000" dirty="0" err="1" smtClean="0"/>
              <a:t>피난장소가</a:t>
            </a:r>
            <a:r>
              <a:rPr lang="ko-KR" altLang="en-US" sz="2000" dirty="0" smtClean="0"/>
              <a:t> 쓰일 수 있는지 없는지 사용자에게 판별해 주는 커뮤니티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err="1" smtClean="0"/>
              <a:t>티맵</a:t>
            </a:r>
            <a:r>
              <a:rPr lang="ko-KR" altLang="en-US" sz="2000" dirty="0" smtClean="0"/>
              <a:t> </a:t>
            </a:r>
            <a:r>
              <a:rPr lang="en-US" altLang="ko-KR" sz="2000" dirty="0">
                <a:hlinkClick r:id="rId2"/>
              </a:rPr>
              <a:t>API</a:t>
            </a:r>
            <a:r>
              <a:rPr lang="ko-KR" altLang="en-US" sz="2000" dirty="0"/>
              <a:t>와 대한민국 공공 데이터인 </a:t>
            </a:r>
            <a:r>
              <a:rPr lang="ko-KR" altLang="en-US" sz="2000" dirty="0" smtClean="0"/>
              <a:t>충청남도 천안시</a:t>
            </a:r>
            <a:r>
              <a:rPr lang="en-US" altLang="ko-KR" sz="2000" dirty="0" smtClean="0"/>
              <a:t>_</a:t>
            </a:r>
            <a:r>
              <a:rPr lang="ko-KR" altLang="en-US" sz="2000" dirty="0" smtClean="0"/>
              <a:t>지진해일대피소 사용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JSP, </a:t>
            </a:r>
            <a:r>
              <a:rPr lang="ko-KR" altLang="en-US" sz="2000" dirty="0" smtClean="0"/>
              <a:t>자바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아파치톰캣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MYSQL</a:t>
            </a:r>
            <a:r>
              <a:rPr lang="ko-KR" altLang="en-US" sz="2000" dirty="0" smtClean="0"/>
              <a:t>을 사용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336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88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9420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dirty="0" smtClean="0"/>
              <a:t>프로젝트 시연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50400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수정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위치에서 사용 가능한 곳 중 가장 가까운 곳을 자동으로 설정 및 안내 해주는 서비스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위치 정보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업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다운으로 사용 가능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불가능 표시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휴대폰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패드 등에 맞게 자동으로 사이즈 변</a:t>
            </a:r>
            <a:r>
              <a:rPr lang="ko-KR" altLang="en-US" dirty="0" smtClean="0"/>
              <a:t>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60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7610"/>
          </a:xfrm>
        </p:spPr>
        <p:txBody>
          <a:bodyPr>
            <a:normAutofit/>
          </a:bodyPr>
          <a:lstStyle/>
          <a:p>
            <a:pPr algn="ctr"/>
            <a:r>
              <a:rPr lang="en-US" altLang="ko-KR" sz="10000" dirty="0" smtClean="0"/>
              <a:t>Q &amp; A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54786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http://tmapapi.sktelecom.com/main.html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Tmap-api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https://www.data.go.kr/dataset/15027312/fileData.do</a:t>
            </a:r>
            <a:r>
              <a:rPr lang="en-US" altLang="ko-KR" dirty="0" smtClean="0"/>
              <a:t> -</a:t>
            </a:r>
            <a:r>
              <a:rPr lang="ko-KR" altLang="en-US" dirty="0" err="1" smtClean="0"/>
              <a:t>공공데이터</a:t>
            </a:r>
            <a:r>
              <a:rPr lang="ko-KR" altLang="en-US" dirty="0" smtClean="0"/>
              <a:t> </a:t>
            </a:r>
            <a:r>
              <a:rPr lang="ko-KR" altLang="en-US" dirty="0"/>
              <a:t>충청남도 천안시</a:t>
            </a:r>
            <a:r>
              <a:rPr lang="en-US" altLang="ko-KR" dirty="0"/>
              <a:t>_</a:t>
            </a:r>
            <a:r>
              <a:rPr lang="ko-KR" altLang="en-US" dirty="0"/>
              <a:t>지진해일대피소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84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124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오픈소스 SW</vt:lpstr>
      <vt:lpstr>목차</vt:lpstr>
      <vt:lpstr>주제 선정 이유</vt:lpstr>
      <vt:lpstr>프로젝트 개요</vt:lpstr>
      <vt:lpstr>프로젝트 설명</vt:lpstr>
      <vt:lpstr>프로젝트 시연</vt:lpstr>
      <vt:lpstr>추가 수정 사항</vt:lpstr>
      <vt:lpstr>Q &amp; A</vt:lpstr>
      <vt:lpstr>참고 문헌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SW</dc:title>
  <dc:creator>user</dc:creator>
  <cp:lastModifiedBy>user</cp:lastModifiedBy>
  <cp:revision>9</cp:revision>
  <dcterms:created xsi:type="dcterms:W3CDTF">2019-06-10T01:06:36Z</dcterms:created>
  <dcterms:modified xsi:type="dcterms:W3CDTF">2019-06-10T02:00:54Z</dcterms:modified>
</cp:coreProperties>
</file>