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9" r:id="rId5"/>
    <p:sldId id="268" r:id="rId6"/>
    <p:sldId id="269" r:id="rId7"/>
    <p:sldId id="267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700AAE0-08F7-41BB-9816-5A56E95E2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1D0CA-1A71-45EE-8F2E-FFA21068E3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216CF-BC58-4BDA-8A5A-9452E09A5DD8}" type="datetimeFigureOut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F791B7-9993-4191-9D55-4921CA08C8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0BFEE-2B92-4FC7-BE5F-9B22899C5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6E17D-46EA-4CF2-8B2A-5B062D41E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65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E98D-9227-409E-8389-96763CB981FB}" type="datetimeFigureOut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BBAD-4E8A-4D94-B8CA-12802BAD4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02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04-65F2-41C7-A093-5B1A75FB2CFF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5D4D-5C51-4FB8-BC3B-0C39774E4973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F6C6-A9DE-4584-850B-E9DB7B82F46F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67E-087F-4306-AAB7-4DE2CB10F5DD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AC9-83AB-4674-A1FE-5098BB388FE0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FEB-0F3E-42D8-A052-F0F0E9E74C8D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6AD8-E29C-4E60-908D-3CE14EF838D9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84B8-FE07-4BFD-A8EE-7A56291BCC06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52AF-4F3E-4D38-B744-2E497D44D15B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4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C9D7-5DB9-40CC-8670-DD3C66349E51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A7F9-FDB9-411C-8136-E5B6F8DEA352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24E2-E9C4-4C95-A37E-718021F08AD8}" type="datetime1">
              <a:rPr lang="ko-KR" altLang="en-US" smtClean="0"/>
              <a:t>2019. 6. 12.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27312/fileData.do" TargetMode="External"/><Relationship Id="rId2" Type="http://schemas.openxmlformats.org/officeDocument/2006/relationships/hyperlink" Target="http://tmapapi.sktelecom.com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sungmin/OSS-Tea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evsungmin/OSS-Te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otion.so/devsungmin/7e226d7f623c490895f7b725bd613a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9831" y="914400"/>
            <a:ext cx="9144000" cy="9384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내 주변 대피소 찾기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71621" y="3728987"/>
            <a:ext cx="2869969" cy="269449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ko-KR" altLang="en-US" sz="2000" dirty="0" err="1"/>
              <a:t>팀명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1800" dirty="0" err="1"/>
              <a:t>김성민조</a:t>
            </a:r>
            <a:endParaRPr lang="en-US" altLang="ko-KR" sz="1800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ko-KR" altLang="en-US" sz="2000" dirty="0"/>
              <a:t>팀원</a:t>
            </a:r>
            <a:endParaRPr lang="en-US" altLang="ko-KR" sz="2000" dirty="0"/>
          </a:p>
          <a:p>
            <a:pPr algn="l"/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2015244055 </a:t>
            </a:r>
            <a:r>
              <a:rPr lang="ko-KR" altLang="en-US" sz="1800" dirty="0"/>
              <a:t>김성민</a:t>
            </a:r>
            <a:endParaRPr lang="en-US" altLang="ko-KR" sz="1800" dirty="0"/>
          </a:p>
          <a:p>
            <a:pPr algn="l"/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2015244041 </a:t>
            </a:r>
            <a:r>
              <a:rPr lang="ko-KR" altLang="en-US" sz="1800" dirty="0" err="1"/>
              <a:t>이한별</a:t>
            </a:r>
            <a:endParaRPr lang="en-US" altLang="ko-KR" sz="1800" dirty="0"/>
          </a:p>
          <a:p>
            <a:pPr algn="l"/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2015244071 </a:t>
            </a:r>
            <a:r>
              <a:rPr lang="ko-KR" altLang="en-US" sz="1800" dirty="0" err="1"/>
              <a:t>주호승</a:t>
            </a:r>
            <a:endParaRPr lang="en-US" altLang="ko-KR" sz="1800" dirty="0"/>
          </a:p>
          <a:p>
            <a:pPr algn="l"/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2015244062 </a:t>
            </a:r>
            <a:r>
              <a:rPr lang="ko-KR" altLang="en-US" sz="1800" dirty="0"/>
              <a:t>최준혁</a:t>
            </a:r>
            <a:endParaRPr lang="en-US" altLang="ko-KR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C29BB-77E4-4BDC-A0D3-BB0695A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01E9B-AAAC-9241-91E0-C9063E6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042610"/>
            <a:ext cx="3116188" cy="2496301"/>
          </a:xfrm>
          <a:prstGeom prst="rect">
            <a:avLst/>
          </a:prstGeom>
        </p:spPr>
      </p:pic>
      <p:pic>
        <p:nvPicPr>
          <p:cNvPr id="8" name="그래픽 7" descr="달리기">
            <a:extLst>
              <a:ext uri="{FF2B5EF4-FFF2-40B4-BE49-F238E27FC236}">
                <a16:creationId xmlns:a16="http://schemas.microsoft.com/office/drawing/2014/main" id="{744DC00D-6840-7F40-8534-145F26F4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24" y="4973052"/>
            <a:ext cx="1565859" cy="1565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AF0BE-D286-4A7C-AC29-001ED7481305}"/>
              </a:ext>
            </a:extLst>
          </p:cNvPr>
          <p:cNvSpPr txBox="1"/>
          <p:nvPr/>
        </p:nvSpPr>
        <p:spPr>
          <a:xfrm>
            <a:off x="4436644" y="2095837"/>
            <a:ext cx="3190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오픈소스 프로젝트 </a:t>
            </a:r>
            <a:r>
              <a:rPr lang="en-US" altLang="ko-KR" sz="2000" dirty="0"/>
              <a:t>11</a:t>
            </a:r>
            <a:r>
              <a:rPr lang="ko-KR" altLang="en-US" sz="2000" dirty="0"/>
              <a:t>분반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김정동</a:t>
            </a:r>
            <a:r>
              <a:rPr lang="ko-KR" altLang="en-US" sz="2000" dirty="0"/>
              <a:t> 교수님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4165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925" y="302309"/>
            <a:ext cx="1476275" cy="732407"/>
          </a:xfrm>
        </p:spPr>
        <p:txBody>
          <a:bodyPr/>
          <a:lstStyle/>
          <a:p>
            <a:r>
              <a:rPr lang="ko-KR" altLang="en-US" dirty="0"/>
              <a:t>결론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4435642"/>
            <a:ext cx="11409947" cy="2063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/>
              <a:t>참고문헌</a:t>
            </a:r>
            <a:endParaRPr lang="en-US" altLang="ko-KR" sz="600" dirty="0"/>
          </a:p>
          <a:p>
            <a:r>
              <a:rPr lang="en-US" altLang="ko-KR" sz="1400" b="1" dirty="0"/>
              <a:t>T-map API</a:t>
            </a:r>
            <a:br>
              <a:rPr lang="en-US" altLang="ko-KR" sz="1400" dirty="0">
                <a:hlinkClick r:id="rId2"/>
              </a:rPr>
            </a:br>
            <a:r>
              <a:rPr lang="en-US" altLang="ko-KR" sz="1400" dirty="0">
                <a:hlinkClick r:id="rId2"/>
              </a:rPr>
              <a:t>http://tmapapi.sktelecom.com/main.html</a:t>
            </a:r>
            <a:endParaRPr lang="en-US" altLang="ko-KR" sz="1400" dirty="0"/>
          </a:p>
          <a:p>
            <a:r>
              <a:rPr lang="ko-KR" altLang="en-US" sz="1400" b="1" dirty="0" err="1"/>
              <a:t>공공데이터</a:t>
            </a:r>
            <a:r>
              <a:rPr lang="ko-KR" altLang="en-US" sz="1400" b="1" dirty="0"/>
              <a:t> 충청남도 천안시</a:t>
            </a:r>
            <a:r>
              <a:rPr lang="en-US" altLang="ko-KR" sz="1400" b="1" dirty="0"/>
              <a:t>_</a:t>
            </a:r>
            <a:r>
              <a:rPr lang="ko-KR" altLang="en-US" sz="1400" b="1" dirty="0"/>
              <a:t>지진해일대피소</a:t>
            </a:r>
            <a:br>
              <a:rPr lang="en-US" altLang="ko-KR" sz="1400" dirty="0">
                <a:hlinkClick r:id="rId3"/>
              </a:rPr>
            </a:br>
            <a:r>
              <a:rPr lang="en-US" altLang="ko-KR" sz="1400" dirty="0">
                <a:hlinkClick r:id="rId3"/>
              </a:rPr>
              <a:t>https://www.data.go.kr/dataset/15027312/fileData.do</a:t>
            </a:r>
            <a:endParaRPr lang="en-US" altLang="ko-KR" sz="1400" dirty="0"/>
          </a:p>
          <a:p>
            <a:r>
              <a:rPr lang="en" altLang="ko-KR" sz="1400" b="1" dirty="0"/>
              <a:t>Bootstrap</a:t>
            </a:r>
            <a:br>
              <a:rPr lang="en" altLang="ko-KR" sz="1400" dirty="0">
                <a:hlinkClick r:id="rId4"/>
              </a:rPr>
            </a:br>
            <a:r>
              <a:rPr lang="en" altLang="ko-KR" sz="1400" dirty="0">
                <a:hlinkClick r:id="rId4"/>
              </a:rPr>
              <a:t>https://getbootstrap.com/</a:t>
            </a:r>
            <a:endParaRPr lang="ko-KR" altLang="en-US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03E43-6263-49EA-8DD5-6036DCA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1E8B-32CB-4502-A61D-6DD0F4A7C7B5}"/>
              </a:ext>
            </a:extLst>
          </p:cNvPr>
          <p:cNvSpPr txBox="1"/>
          <p:nvPr/>
        </p:nvSpPr>
        <p:spPr>
          <a:xfrm>
            <a:off x="152400" y="2123573"/>
            <a:ext cx="11409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공공 데이터를 사용하면서 사용하는 방법을 공부함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을 활용한 개발을 통해 타사의 제품을 사용 해볼 수 있었음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처음 사용해보는 웹 및 안드로이드 기술을 통해 사용하는 방법을 알게 되었음</a:t>
            </a:r>
          </a:p>
        </p:txBody>
      </p:sp>
    </p:spTree>
    <p:extLst>
      <p:ext uri="{BB962C8B-B14F-4D97-AF65-F5344CB8AC3E}">
        <p14:creationId xmlns:p14="http://schemas.microsoft.com/office/powerpoint/2010/main" val="206084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3270" y="2723334"/>
            <a:ext cx="7185459" cy="152362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3C4AF-DCB8-4C9C-979C-6C0739EF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F6D77-5C5E-4DA9-B3F4-053167271FCA}"/>
              </a:ext>
            </a:extLst>
          </p:cNvPr>
          <p:cNvSpPr txBox="1"/>
          <p:nvPr/>
        </p:nvSpPr>
        <p:spPr>
          <a:xfrm>
            <a:off x="602280" y="501939"/>
            <a:ext cx="19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Q &amp; A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468BD-6175-4A01-85B2-FEC116B4CA8E}"/>
              </a:ext>
            </a:extLst>
          </p:cNvPr>
          <p:cNvSpPr txBox="1"/>
          <p:nvPr/>
        </p:nvSpPr>
        <p:spPr>
          <a:xfrm>
            <a:off x="3769112" y="3877628"/>
            <a:ext cx="465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https://github.com/devsungmin/OSS-Team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8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/>
              <a:t>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개요</a:t>
            </a:r>
            <a:endParaRPr lang="en-US" altLang="ko-KR" sz="2400" dirty="0"/>
          </a:p>
          <a:p>
            <a:r>
              <a:rPr lang="ko-KR" altLang="en-US" sz="2400" dirty="0"/>
              <a:t>주제 선정 이유</a:t>
            </a:r>
            <a:endParaRPr lang="en-US" altLang="ko-KR" sz="2400" dirty="0"/>
          </a:p>
          <a:p>
            <a:r>
              <a:rPr lang="en-US" altLang="ko-KR" sz="2400" dirty="0"/>
              <a:t>Git</a:t>
            </a:r>
            <a:r>
              <a:rPr lang="ko-KR" altLang="en-US" sz="2400" dirty="0"/>
              <a:t> 및 </a:t>
            </a:r>
            <a:r>
              <a:rPr lang="en-US" altLang="ko-KR" sz="2400" dirty="0"/>
              <a:t>Notion</a:t>
            </a:r>
          </a:p>
          <a:p>
            <a:r>
              <a:rPr lang="ko-KR" altLang="en-US" sz="2400" dirty="0"/>
              <a:t>개발환경 </a:t>
            </a:r>
            <a:endParaRPr lang="en-US" altLang="ko-KR" sz="2400" dirty="0"/>
          </a:p>
          <a:p>
            <a:r>
              <a:rPr lang="ko-KR" altLang="en-US" sz="2400" dirty="0"/>
              <a:t>프로젝트 설명</a:t>
            </a:r>
            <a:endParaRPr lang="en-US" altLang="ko-KR" sz="2400" dirty="0"/>
          </a:p>
          <a:p>
            <a:r>
              <a:rPr lang="ko-KR" altLang="en-US" sz="2400" dirty="0"/>
              <a:t>프로젝트 시연</a:t>
            </a:r>
            <a:endParaRPr lang="en-US" altLang="ko-KR" sz="2400" dirty="0"/>
          </a:p>
          <a:p>
            <a:r>
              <a:rPr lang="ko-KR" altLang="en-US" sz="2400" dirty="0"/>
              <a:t>결론</a:t>
            </a:r>
            <a:endParaRPr lang="en-US" altLang="ko-KR" sz="2400" dirty="0"/>
          </a:p>
          <a:p>
            <a:r>
              <a:rPr lang="en-US" altLang="ko-KR" sz="2400" dirty="0"/>
              <a:t>Q&amp;A</a:t>
            </a:r>
          </a:p>
          <a:p>
            <a:r>
              <a:rPr lang="ko-KR" altLang="en-US" sz="2400" dirty="0"/>
              <a:t>참고 문헌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37028-F714-4286-A8FE-3A61C257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770" y="220913"/>
            <a:ext cx="1475072" cy="717550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3854" y="2277979"/>
            <a:ext cx="11084292" cy="23020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/>
              <a:t>주제 </a:t>
            </a:r>
            <a:r>
              <a:rPr lang="en-US" altLang="ko-KR" sz="2000" dirty="0"/>
              <a:t>:</a:t>
            </a:r>
            <a:r>
              <a:rPr lang="ko-KR" altLang="en-US" sz="2000" dirty="0"/>
              <a:t> 내 주변 대피소 찾기</a:t>
            </a: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기간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en-US" altLang="ko-KR" sz="2000" dirty="0"/>
              <a:t>22</a:t>
            </a:r>
            <a:r>
              <a:rPr lang="ko-KR" altLang="en-US" sz="2000" dirty="0"/>
              <a:t>일 </a:t>
            </a:r>
            <a:r>
              <a:rPr lang="en-US" altLang="ko-KR" sz="2000" dirty="0"/>
              <a:t>~</a:t>
            </a:r>
            <a:r>
              <a:rPr lang="ko-KR" altLang="en-US" sz="2000" dirty="0"/>
              <a:t>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11</a:t>
            </a:r>
            <a:r>
              <a:rPr lang="ko-KR" altLang="en-US" sz="2000" dirty="0"/>
              <a:t>일</a:t>
            </a: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/>
              <a:t>공공 데이터를 활용하여 누구나 참여가 가능한 오픈소스 프로젝트를 만들어 보기</a:t>
            </a:r>
            <a:endParaRPr lang="en-US" altLang="ko-KR" sz="2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9B9A-003A-4F21-9931-47FECB4B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6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929" y="158750"/>
            <a:ext cx="4039183" cy="809775"/>
          </a:xfrm>
        </p:spPr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929" y="1764189"/>
            <a:ext cx="11664141" cy="166481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최근 산불 사태로 인하여 </a:t>
            </a:r>
            <a:r>
              <a:rPr lang="ko-KR" altLang="en-US" sz="2400" dirty="0">
                <a:solidFill>
                  <a:srgbClr val="C00000"/>
                </a:solidFill>
              </a:rPr>
              <a:t>우리나라의 대피 취약점</a:t>
            </a:r>
            <a:r>
              <a:rPr lang="ko-KR" altLang="en-US" sz="2400" dirty="0"/>
              <a:t>을 발견함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2019</a:t>
            </a:r>
            <a:r>
              <a:rPr lang="ko-KR" altLang="en-US" sz="2400" dirty="0"/>
              <a:t>년에 발생한 대형 산불 때</a:t>
            </a:r>
            <a:r>
              <a:rPr lang="en-US" altLang="ko-KR" sz="2400" dirty="0"/>
              <a:t> </a:t>
            </a:r>
            <a:r>
              <a:rPr lang="ko-KR" altLang="en-US" sz="2400" dirty="0"/>
              <a:t>국가는 피난문자로 시민들에게 피난 유도함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3BD7F-7F7F-4275-9CC7-0968138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6459" y="6297638"/>
            <a:ext cx="2743200" cy="365125"/>
          </a:xfrm>
        </p:spPr>
        <p:txBody>
          <a:bodyPr/>
          <a:lstStyle/>
          <a:p>
            <a:fld id="{C246202D-E836-4A02-B0E2-2810C1AC24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4A15E-8B0E-473C-BD1A-6360EB4AB4DF}"/>
              </a:ext>
            </a:extLst>
          </p:cNvPr>
          <p:cNvSpPr/>
          <p:nvPr/>
        </p:nvSpPr>
        <p:spPr>
          <a:xfrm>
            <a:off x="641920" y="3863479"/>
            <a:ext cx="10371221" cy="10507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CF82D-606B-429C-9393-681DBA25DB3B}"/>
              </a:ext>
            </a:extLst>
          </p:cNvPr>
          <p:cNvSpPr txBox="1"/>
          <p:nvPr/>
        </p:nvSpPr>
        <p:spPr>
          <a:xfrm>
            <a:off x="641920" y="4142980"/>
            <a:ext cx="1037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</a:rPr>
              <a:t>산불이 진행중인 주변 초등학교로 피난 대피소를 안내함</a:t>
            </a:r>
            <a:endParaRPr lang="en-US" altLang="ko-KR" sz="2800" dirty="0">
              <a:solidFill>
                <a:srgbClr val="C00000"/>
              </a:solidFill>
            </a:endParaRPr>
          </a:p>
          <a:p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" y="244156"/>
            <a:ext cx="4784392" cy="78454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560" y="1108710"/>
            <a:ext cx="11209020" cy="5247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주소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en" altLang="ko-KR" sz="2000" dirty="0">
                <a:hlinkClick r:id="rId2"/>
              </a:rPr>
              <a:t>https://github.com/devsungmin/OSS-Team</a:t>
            </a: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9B9A-003A-4F21-9931-47FECB4B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66F19EB-0854-48B8-917E-0F60459EC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" y="2025034"/>
            <a:ext cx="4867658" cy="433131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AB396FA-B0F0-4A75-A057-524E4E490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1" y="2025034"/>
            <a:ext cx="5631591" cy="43809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FB9C52-AA60-48D1-B2BC-9C6D6B01E492}"/>
              </a:ext>
            </a:extLst>
          </p:cNvPr>
          <p:cNvSpPr/>
          <p:nvPr/>
        </p:nvSpPr>
        <p:spPr>
          <a:xfrm>
            <a:off x="493855" y="2066689"/>
            <a:ext cx="11111487" cy="449706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6C6A97A-7643-4D1F-8F5E-78B72E49C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20" y="1429951"/>
            <a:ext cx="5716286" cy="5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" y="244156"/>
            <a:ext cx="4784392" cy="784544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문서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9B9A-003A-4F21-9931-47FECB4B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D1FC1D6-EDD5-40D9-8AF8-0F9D1860E1D5}"/>
              </a:ext>
            </a:extLst>
          </p:cNvPr>
          <p:cNvSpPr txBox="1">
            <a:spLocks/>
          </p:cNvSpPr>
          <p:nvPr/>
        </p:nvSpPr>
        <p:spPr>
          <a:xfrm rot="10800000" flipV="1">
            <a:off x="460126" y="1028700"/>
            <a:ext cx="9937282" cy="116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2000" dirty="0"/>
              <a:t>프로젝트 문서</a:t>
            </a:r>
            <a:r>
              <a:rPr lang="en-US" altLang="ko-KR" sz="2000" dirty="0"/>
              <a:t>(Notion)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-&gt; </a:t>
            </a:r>
            <a:r>
              <a:rPr lang="en" altLang="ko-KR" sz="2000" dirty="0">
                <a:hlinkClick r:id="rId2"/>
              </a:rPr>
              <a:t>https://www.notion.so/devsungmin/7e226d7f623c490895f7b725bd613a82</a:t>
            </a: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8D7BB4-E845-409E-B29B-5BD9EEB4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6" y="1796715"/>
            <a:ext cx="5540807" cy="5144555"/>
          </a:xfrm>
          <a:prstGeom prst="rect">
            <a:avLst/>
          </a:prstGeom>
        </p:spPr>
      </p:pic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7630328-EA3B-4228-8AA3-4557FE0F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37" y="1796715"/>
            <a:ext cx="5540807" cy="48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6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" y="244156"/>
            <a:ext cx="2493745" cy="784544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9B9A-003A-4F21-9931-47FECB4B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0437D-1EA3-3648-A85D-C6270FCDD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34" y="4282367"/>
            <a:ext cx="1379883" cy="1379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D80120-B1D2-614F-B37F-682706164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5" y="3892117"/>
            <a:ext cx="1016701" cy="18675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368DDB-9BE8-5141-AF3A-2413DF6ED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54" y="4289776"/>
            <a:ext cx="1469897" cy="14698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4497DB-506B-EC44-AA17-F82D3E73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06" y="2183808"/>
            <a:ext cx="1955067" cy="1008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54B1D-B9DF-446A-BE79-DC626A6145C8}"/>
              </a:ext>
            </a:extLst>
          </p:cNvPr>
          <p:cNvSpPr txBox="1"/>
          <p:nvPr/>
        </p:nvSpPr>
        <p:spPr>
          <a:xfrm>
            <a:off x="587502" y="1154312"/>
            <a:ext cx="84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/>
              <a:t>사용 </a:t>
            </a:r>
            <a:r>
              <a:rPr lang="en-US" altLang="ko-KR" sz="2400" dirty="0"/>
              <a:t>API : T-Map / </a:t>
            </a:r>
            <a:r>
              <a:rPr lang="ko-KR" altLang="en-US" sz="2400" dirty="0"/>
              <a:t>충청남도 천안시</a:t>
            </a:r>
            <a:r>
              <a:rPr lang="en-US" altLang="ko-KR" sz="2400" dirty="0"/>
              <a:t>_</a:t>
            </a:r>
            <a:r>
              <a:rPr lang="ko-KR" altLang="en-US" sz="2400" dirty="0" err="1"/>
              <a:t>지진해일대피소</a:t>
            </a:r>
            <a:r>
              <a:rPr lang="ko-KR" altLang="en-US" sz="2400" dirty="0"/>
              <a:t> 사용</a:t>
            </a:r>
            <a:endParaRPr lang="en" altLang="ko-KR" sz="2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3124A0B-1E13-41B1-8BFE-33E7D8D6C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10" y="1790052"/>
            <a:ext cx="3918857" cy="20867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54BB10-4A4A-4F21-BBCF-887E08A4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" y="3588268"/>
            <a:ext cx="2768082" cy="27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280" y="271461"/>
            <a:ext cx="4133850" cy="1009968"/>
          </a:xfrm>
        </p:spPr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E288C-90F9-4928-B533-A4DBD227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2FCF7D17-CA81-4F93-8E9B-76CBECCC42C7}"/>
              </a:ext>
            </a:extLst>
          </p:cNvPr>
          <p:cNvSpPr/>
          <p:nvPr/>
        </p:nvSpPr>
        <p:spPr>
          <a:xfrm>
            <a:off x="2766776" y="1046747"/>
            <a:ext cx="3031958" cy="120315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</a:rPr>
              <a:t>상황발생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2DB9E4-2E02-419C-B15E-15670F0A2AE5}"/>
              </a:ext>
            </a:extLst>
          </p:cNvPr>
          <p:cNvSpPr/>
          <p:nvPr/>
        </p:nvSpPr>
        <p:spPr>
          <a:xfrm>
            <a:off x="3227988" y="2879558"/>
            <a:ext cx="210953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접속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203AA9-3029-44F8-B463-348468689FA9}"/>
              </a:ext>
            </a:extLst>
          </p:cNvPr>
          <p:cNvSpPr/>
          <p:nvPr/>
        </p:nvSpPr>
        <p:spPr>
          <a:xfrm>
            <a:off x="634927" y="4920919"/>
            <a:ext cx="2956244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위치 주변</a:t>
            </a:r>
            <a:endParaRPr lang="en-US" altLang="ko-KR" dirty="0"/>
          </a:p>
          <a:p>
            <a:pPr algn="ctr"/>
            <a:r>
              <a:rPr lang="ko-KR" altLang="en-US" dirty="0"/>
              <a:t>대피소 확인 및 경로 탐색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491039-D34E-4349-9043-F904093D6352}"/>
              </a:ext>
            </a:extLst>
          </p:cNvPr>
          <p:cNvSpPr/>
          <p:nvPr/>
        </p:nvSpPr>
        <p:spPr>
          <a:xfrm>
            <a:off x="5337525" y="4920919"/>
            <a:ext cx="2109537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게시판을 활용한</a:t>
            </a:r>
            <a:endParaRPr lang="en-US" altLang="ko-KR" dirty="0"/>
          </a:p>
          <a:p>
            <a:pPr algn="ctr"/>
            <a:r>
              <a:rPr lang="ko-KR" altLang="en-US" dirty="0"/>
              <a:t>커뮤니티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21F296-254D-48E0-8391-CE93FF0609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82757" y="1905000"/>
            <a:ext cx="0" cy="97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B654A4-A16B-4F47-AEC7-B6896804A21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2558223" y="3196384"/>
            <a:ext cx="1279361" cy="2169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D9FF3D5-F22D-4F9B-9972-A866E3859FB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697845" y="3226469"/>
            <a:ext cx="1279361" cy="2109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F20196E-BA12-9E46-8E23-A792FE51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4" y="254000"/>
            <a:ext cx="4309099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3831" y="2892079"/>
            <a:ext cx="4664337" cy="1073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프로젝트 시연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3B8DA-4984-477E-98A9-0BFD85C6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0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210</Words>
  <Application>Microsoft Macintosh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내 주변 대피소 찾기</vt:lpstr>
      <vt:lpstr>목차</vt:lpstr>
      <vt:lpstr>개요</vt:lpstr>
      <vt:lpstr>주제 선정 이유</vt:lpstr>
      <vt:lpstr>깃허브</vt:lpstr>
      <vt:lpstr>프로젝트 문서</vt:lpstr>
      <vt:lpstr>개발환경</vt:lpstr>
      <vt:lpstr>프로젝트 설명</vt:lpstr>
      <vt:lpstr>프로젝트 시연</vt:lpstr>
      <vt:lpstr>결론 </vt:lpstr>
      <vt:lpstr>경청해 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 주변 대피소 찾기</dc:title>
  <dc:creator>김성민</dc:creator>
  <cp:lastModifiedBy>김성민</cp:lastModifiedBy>
  <cp:revision>54</cp:revision>
  <dcterms:created xsi:type="dcterms:W3CDTF">2019-06-11T11:05:59Z</dcterms:created>
  <dcterms:modified xsi:type="dcterms:W3CDTF">2019-06-12T06:25:29Z</dcterms:modified>
</cp:coreProperties>
</file>