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9" r:id="rId8"/>
    <p:sldId id="270" r:id="rId9"/>
    <p:sldId id="271" r:id="rId10"/>
    <p:sldId id="272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873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8171"/>
            <a:ext cx="10058400" cy="4474029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69848" y="1426029"/>
            <a:ext cx="10058400" cy="171558"/>
            <a:chOff x="1069848" y="1426029"/>
            <a:chExt cx="10058400" cy="17155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1069848" y="1426029"/>
              <a:ext cx="10058400" cy="171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2212413" y="1426029"/>
              <a:ext cx="8915835" cy="171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3290097" y="1426029"/>
              <a:ext cx="7838151" cy="16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367781" y="1426029"/>
              <a:ext cx="6760467" cy="1715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9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425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71530"/>
            <a:ext cx="4754880" cy="91396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28968"/>
            <a:ext cx="4754880" cy="3506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373368" y="1471530"/>
            <a:ext cx="4754880" cy="91396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6373368" y="2528968"/>
            <a:ext cx="4754880" cy="3506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785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2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960118-3C28-459E-8753-5B6D337CF5A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97D664-19DB-4263-A1DC-08B2341F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7" y="2080305"/>
            <a:ext cx="10011809" cy="1305151"/>
          </a:xfrm>
        </p:spPr>
        <p:txBody>
          <a:bodyPr/>
          <a:lstStyle/>
          <a:p>
            <a:pPr algn="just"/>
            <a:r>
              <a:rPr lang="ko-KR" altLang="en-US" sz="5400" dirty="0"/>
              <a:t>제목 </a:t>
            </a:r>
            <a:r>
              <a:rPr lang="en-US" altLang="ko-KR" sz="5400" dirty="0"/>
              <a:t>: </a:t>
            </a:r>
            <a:r>
              <a:rPr lang="ko-KR" altLang="en-US" sz="5400" dirty="0"/>
              <a:t>소비에 연습이 있었다면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715691"/>
            <a:ext cx="7891272" cy="106984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3200" dirty="0" err="1"/>
              <a:t>팀이름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김성민조</a:t>
            </a:r>
            <a:endParaRPr lang="en-US" altLang="ko-KR" sz="3200" dirty="0"/>
          </a:p>
          <a:p>
            <a:r>
              <a:rPr lang="en-US" altLang="ko-KR" sz="3200" dirty="0"/>
              <a:t>(</a:t>
            </a:r>
            <a:r>
              <a:rPr lang="ko-KR" altLang="en-US" sz="3200" b="1" u="sng" dirty="0"/>
              <a:t>김성민</a:t>
            </a:r>
            <a:r>
              <a:rPr lang="en-US" altLang="ko-KR" sz="3200" dirty="0"/>
              <a:t>, </a:t>
            </a:r>
            <a:r>
              <a:rPr lang="ko-KR" altLang="en-US" sz="3200" dirty="0"/>
              <a:t>박문영</a:t>
            </a:r>
            <a:r>
              <a:rPr lang="en-US" altLang="ko-KR" sz="3200" dirty="0"/>
              <a:t>, </a:t>
            </a:r>
            <a:r>
              <a:rPr lang="ko-KR" altLang="en-US" sz="3200" dirty="0"/>
              <a:t>이재문</a:t>
            </a:r>
            <a:r>
              <a:rPr lang="en-US" altLang="ko-KR" sz="3200" dirty="0"/>
              <a:t>, </a:t>
            </a:r>
            <a:r>
              <a:rPr lang="ko-KR" altLang="en-US" sz="3200"/>
              <a:t>이종민</a:t>
            </a:r>
            <a:r>
              <a:rPr lang="en-US" altLang="ko-KR" sz="3200"/>
              <a:t>)</a:t>
            </a:r>
            <a:endParaRPr lang="en-US" altLang="ko-KR" sz="3200" dirty="0"/>
          </a:p>
          <a:p>
            <a:r>
              <a:rPr lang="ko-KR" altLang="en-US" sz="3200" dirty="0" err="1"/>
              <a:t>발표일자</a:t>
            </a:r>
            <a:r>
              <a:rPr lang="ko-KR" altLang="en-US" sz="3200" dirty="0"/>
              <a:t> </a:t>
            </a:r>
            <a:r>
              <a:rPr lang="en-US" altLang="ko-KR" sz="3200" dirty="0"/>
              <a:t>: 2019. 06. 10.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74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6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수입</a:t>
            </a:r>
            <a:r>
              <a:rPr lang="en-US" altLang="ko-KR" dirty="0">
                <a:solidFill>
                  <a:schemeClr val="accent5"/>
                </a:solidFill>
              </a:rPr>
              <a:t>/</a:t>
            </a:r>
            <a:r>
              <a:rPr lang="ko-KR" altLang="en-US" dirty="0">
                <a:solidFill>
                  <a:schemeClr val="accent5"/>
                </a:solidFill>
              </a:rPr>
              <a:t>지출 리스트 </a:t>
            </a:r>
            <a:r>
              <a:rPr lang="en-US" altLang="ko-KR" dirty="0">
                <a:solidFill>
                  <a:schemeClr val="accent5"/>
                </a:solidFill>
              </a:rPr>
              <a:t>– </a:t>
            </a:r>
            <a:r>
              <a:rPr lang="ko-KR" altLang="en-US" dirty="0">
                <a:solidFill>
                  <a:schemeClr val="accent5"/>
                </a:solidFill>
              </a:rPr>
              <a:t>항목별 순번을 출력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지출</a:t>
            </a:r>
            <a:r>
              <a:rPr lang="en-US" altLang="ko-KR" dirty="0">
                <a:solidFill>
                  <a:schemeClr val="accent5"/>
                </a:solidFill>
              </a:rPr>
              <a:t>/</a:t>
            </a:r>
            <a:r>
              <a:rPr lang="ko-KR" altLang="en-US" dirty="0">
                <a:solidFill>
                  <a:schemeClr val="accent5"/>
                </a:solidFill>
              </a:rPr>
              <a:t>수입일 출력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수입인지 지출인지 출력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금액 출력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삭제 버튼 클릭 → 해당 리스트 삭제 완료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147059"/>
            <a:ext cx="4331970" cy="35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절차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0486" y="1393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69848" y="1698171"/>
            <a:ext cx="10058400" cy="4474029"/>
          </a:xfrm>
        </p:spPr>
        <p:txBody>
          <a:bodyPr/>
          <a:lstStyle/>
          <a:p>
            <a:r>
              <a:rPr lang="ko-KR" altLang="en-US" dirty="0"/>
              <a:t>동작 절차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2302110"/>
            <a:ext cx="9768840" cy="41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세부 동작을 처리하기 위한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주요 함수들</a:t>
            </a:r>
          </a:p>
          <a:p>
            <a:pPr lvl="1"/>
            <a:endParaRPr lang="ko-KR" altLang="en-US" sz="500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대규모 다차원 배열과 행렬 연산에 필요한 다양한 함수를 제공하며</a:t>
            </a:r>
            <a:r>
              <a:rPr lang="en-US" altLang="ko-KR" dirty="0"/>
              <a:t>, </a:t>
            </a:r>
            <a:r>
              <a:rPr lang="ko-KR" altLang="en-US" dirty="0"/>
              <a:t>메모리 버퍼에 배열 데이터를 저장하고 처리하는 효율적인 인터페이스를 제공한다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PyQt5 :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 err="1"/>
              <a:t>gui</a:t>
            </a:r>
            <a:r>
              <a:rPr lang="ko-KR" altLang="en-US" dirty="0"/>
              <a:t>을 만드는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Pandas : </a:t>
            </a:r>
            <a:r>
              <a:rPr lang="ko-KR" altLang="en-US" dirty="0"/>
              <a:t>데이터분석을 할 때 사용되며 이 프로그램에서는 </a:t>
            </a:r>
            <a:r>
              <a:rPr lang="en-US" altLang="ko-KR" dirty="0"/>
              <a:t>csv</a:t>
            </a:r>
            <a:r>
              <a:rPr lang="ko-KR" altLang="en-US" dirty="0"/>
              <a:t>파일을 읽고 쓸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Csv :csv</a:t>
            </a:r>
            <a:r>
              <a:rPr lang="ko-KR" altLang="en-US" dirty="0"/>
              <a:t>파일을 사용하기 때문에 사용하였다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Sys :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인터프리터가 제공하는 변수들과 함수들을 직접 제어할 수 있게 해주는 모듈이다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Matplotlib</a:t>
            </a:r>
            <a:r>
              <a:rPr lang="en-US" altLang="ko-KR" dirty="0"/>
              <a:t> : </a:t>
            </a:r>
            <a:r>
              <a:rPr lang="ko-KR" altLang="en-US" dirty="0"/>
              <a:t>이 함수는 기본 시각화 패키지로써 그래프를 표시하게 해주는 함수이다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setupUi</a:t>
            </a:r>
            <a:r>
              <a:rPr lang="en-US" altLang="ko-KR" dirty="0"/>
              <a:t> : </a:t>
            </a:r>
            <a:r>
              <a:rPr lang="en-US" altLang="ko-KR" dirty="0" err="1"/>
              <a:t>gui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csv_load</a:t>
            </a:r>
            <a:r>
              <a:rPr lang="en-US" altLang="ko-KR" dirty="0"/>
              <a:t> : csv</a:t>
            </a:r>
            <a:r>
              <a:rPr lang="ko-KR" altLang="en-US" dirty="0"/>
              <a:t>파일에 저장된 데이터를 가져오는 함수</a:t>
            </a:r>
          </a:p>
          <a:p>
            <a:pPr lvl="1"/>
            <a:r>
              <a:rPr lang="en-US" altLang="ko-KR" dirty="0" err="1"/>
              <a:t>table_to_csv</a:t>
            </a:r>
            <a:r>
              <a:rPr lang="en-US" altLang="ko-KR" dirty="0"/>
              <a:t> / </a:t>
            </a:r>
            <a:r>
              <a:rPr lang="en-US" altLang="ko-KR" dirty="0" err="1"/>
              <a:t>csv_insertItem</a:t>
            </a:r>
            <a:r>
              <a:rPr lang="en-US" altLang="ko-KR" dirty="0"/>
              <a:t> : </a:t>
            </a:r>
            <a:r>
              <a:rPr lang="ko-KR" altLang="en-US" dirty="0"/>
              <a:t>테이블에 값이 입력 될 때 </a:t>
            </a:r>
            <a:r>
              <a:rPr lang="en-US" altLang="ko-KR" dirty="0"/>
              <a:t>csv</a:t>
            </a:r>
            <a:r>
              <a:rPr lang="ko-KR" altLang="en-US" dirty="0"/>
              <a:t>파일에 저장하는 함수</a:t>
            </a:r>
          </a:p>
          <a:p>
            <a:pPr lvl="1"/>
            <a:r>
              <a:rPr lang="en-US" altLang="ko-KR" dirty="0" err="1"/>
              <a:t>insertItem</a:t>
            </a:r>
            <a:r>
              <a:rPr lang="en-US" altLang="ko-KR" dirty="0"/>
              <a:t> : </a:t>
            </a:r>
            <a:r>
              <a:rPr lang="ko-KR" altLang="en-US" dirty="0"/>
              <a:t>수입 및 지출에 대한 테이블 삽입 함수</a:t>
            </a:r>
          </a:p>
          <a:p>
            <a:pPr lvl="1"/>
            <a:r>
              <a:rPr lang="en-US" altLang="ko-KR" dirty="0" err="1"/>
              <a:t>setTableWidgetData</a:t>
            </a:r>
            <a:r>
              <a:rPr lang="en-US" altLang="ko-KR" dirty="0"/>
              <a:t> : </a:t>
            </a:r>
            <a:r>
              <a:rPr lang="ko-KR" altLang="en-US" dirty="0"/>
              <a:t>테이블 </a:t>
            </a:r>
            <a:r>
              <a:rPr lang="ko-KR" altLang="en-US" dirty="0" err="1"/>
              <a:t>위젯</a:t>
            </a:r>
            <a:r>
              <a:rPr lang="ko-KR" altLang="en-US" dirty="0"/>
              <a:t> 함수</a:t>
            </a:r>
          </a:p>
          <a:p>
            <a:pPr lvl="1"/>
            <a:r>
              <a:rPr lang="en-US" altLang="ko-KR" dirty="0" err="1"/>
              <a:t>inputInc</a:t>
            </a:r>
            <a:r>
              <a:rPr lang="en-US" altLang="ko-KR" dirty="0"/>
              <a:t> : </a:t>
            </a:r>
            <a:r>
              <a:rPr lang="ko-KR" altLang="en-US" dirty="0"/>
              <a:t>수입 금액 기입 버튼 액션 함수</a:t>
            </a:r>
          </a:p>
          <a:p>
            <a:pPr lvl="1"/>
            <a:r>
              <a:rPr lang="en-US" altLang="ko-KR" dirty="0" err="1"/>
              <a:t>inputExp</a:t>
            </a:r>
            <a:r>
              <a:rPr lang="en-US" altLang="ko-KR" dirty="0"/>
              <a:t> : </a:t>
            </a:r>
            <a:r>
              <a:rPr lang="ko-KR" altLang="en-US" dirty="0"/>
              <a:t>지출 금액 기입 버튼 액션 함수</a:t>
            </a:r>
          </a:p>
          <a:p>
            <a:pPr lvl="1"/>
            <a:r>
              <a:rPr lang="en-US" altLang="ko-KR" dirty="0"/>
              <a:t>delist : </a:t>
            </a:r>
            <a:r>
              <a:rPr lang="ko-KR" altLang="en-US" dirty="0"/>
              <a:t>수입 </a:t>
            </a:r>
            <a:r>
              <a:rPr lang="en-US" altLang="ko-KR" dirty="0"/>
              <a:t>/ </a:t>
            </a:r>
            <a:r>
              <a:rPr lang="ko-KR" altLang="en-US" dirty="0"/>
              <a:t>지출 목록 삭제 버튼 액션 함수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549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배운 점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실천</a:t>
            </a:r>
            <a:r>
              <a:rPr lang="en-US" altLang="ko-KR" dirty="0"/>
              <a:t>(</a:t>
            </a:r>
            <a:r>
              <a:rPr lang="ko-KR" altLang="en-US" dirty="0"/>
              <a:t>할</a:t>
            </a:r>
            <a:r>
              <a:rPr lang="en-US" altLang="ko-KR" dirty="0"/>
              <a:t>)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 매일 말로만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“ </a:t>
            </a:r>
            <a:r>
              <a:rPr lang="ko-KR" altLang="en-US" dirty="0"/>
              <a:t>아 진짜 내일부턴 돈 아껴야지 </a:t>
            </a:r>
            <a:r>
              <a:rPr lang="en-US" altLang="ko-KR" dirty="0"/>
              <a:t>^^;; 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“ </a:t>
            </a:r>
            <a:r>
              <a:rPr lang="ko-KR" altLang="en-US" dirty="0"/>
              <a:t>난 나중에 난 돈 많이 벌어서 부자가 될 꺼야</a:t>
            </a:r>
            <a:r>
              <a:rPr lang="en-US" altLang="ko-KR" dirty="0"/>
              <a:t>! ^^b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라고 말하는 젊은이들에게 </a:t>
            </a:r>
            <a:r>
              <a:rPr lang="en-US" altLang="ko-KR" dirty="0"/>
              <a:t>‘</a:t>
            </a:r>
            <a:r>
              <a:rPr lang="ko-KR" altLang="en-US" dirty="0"/>
              <a:t>가계부</a:t>
            </a:r>
            <a:r>
              <a:rPr lang="en-US" altLang="ko-KR" dirty="0"/>
              <a:t>’ </a:t>
            </a:r>
            <a:r>
              <a:rPr lang="ko-KR" altLang="en-US" dirty="0"/>
              <a:t>라는 가장 단순하고 기본적이지만 중요한 프로그램을 선물하고자 해당 프로그램을 개발하였다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‘</a:t>
            </a:r>
            <a:r>
              <a:rPr lang="ko-KR" altLang="en-US" dirty="0"/>
              <a:t>인생은 실전이야</a:t>
            </a:r>
            <a:r>
              <a:rPr lang="en-US" altLang="ko-KR" dirty="0"/>
              <a:t>, </a:t>
            </a:r>
            <a:r>
              <a:rPr lang="ko-KR" altLang="en-US" dirty="0"/>
              <a:t>애송아</a:t>
            </a:r>
            <a:r>
              <a:rPr lang="en-US" altLang="ko-KR" dirty="0"/>
              <a:t>.’ </a:t>
            </a:r>
            <a:r>
              <a:rPr lang="ko-KR" altLang="en-US" dirty="0"/>
              <a:t>라는 말이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이 말의 뜻은 </a:t>
            </a:r>
            <a:r>
              <a:rPr lang="en-US" altLang="ko-KR" dirty="0"/>
              <a:t>‘</a:t>
            </a:r>
            <a:r>
              <a:rPr lang="ko-KR" altLang="en-US" dirty="0"/>
              <a:t>네가 아무리 이론에 강해도 실전만큼 잘 할 수 없을 거란다</a:t>
            </a:r>
            <a:r>
              <a:rPr lang="en-US" altLang="ko-KR" dirty="0"/>
              <a:t>.’ </a:t>
            </a:r>
            <a:r>
              <a:rPr lang="ko-KR" altLang="en-US" dirty="0"/>
              <a:t>라는 의미인데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‘YOLO’ </a:t>
            </a:r>
            <a:r>
              <a:rPr lang="ko-KR" altLang="en-US" dirty="0"/>
              <a:t>나 </a:t>
            </a:r>
            <a:r>
              <a:rPr lang="en-US" altLang="ko-KR" dirty="0"/>
              <a:t>‘</a:t>
            </a:r>
            <a:r>
              <a:rPr lang="ko-KR" altLang="en-US" dirty="0" err="1"/>
              <a:t>독신족</a:t>
            </a:r>
            <a:r>
              <a:rPr lang="en-US" altLang="ko-KR" dirty="0"/>
              <a:t>’, ‘</a:t>
            </a:r>
            <a:r>
              <a:rPr lang="ko-KR" altLang="en-US" dirty="0"/>
              <a:t>비혼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‘Flex’</a:t>
            </a:r>
            <a:r>
              <a:rPr lang="ko-KR" altLang="en-US" dirty="0"/>
              <a:t> 등 과소비를 부추기는 대중매체들로 인해 자금 관리 능력을 상실한 현대 사회의 거의 모든 젊은이들에게 해주는 따끔한 일침이 될 수 있다고 생각한다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맨날 돈 아낀다고 이론으로 떠들지 말고 가계부를 통해 연습을 함으로써 실전인 인생을 준비하자</a:t>
            </a:r>
            <a:r>
              <a:rPr lang="en-US" altLang="ko-KR" dirty="0"/>
              <a:t>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‘</a:t>
            </a:r>
            <a:r>
              <a:rPr lang="ko-KR" altLang="en-US" dirty="0"/>
              <a:t>덮어놓고 쓰다 보면 거지꼴 못 면한다</a:t>
            </a:r>
            <a:r>
              <a:rPr lang="en-US" altLang="ko-KR" dirty="0"/>
              <a:t>’ </a:t>
            </a:r>
            <a:r>
              <a:rPr lang="ko-KR" altLang="en-US" dirty="0"/>
              <a:t>라는 말도 있다</a:t>
            </a:r>
            <a:r>
              <a:rPr lang="en-US" altLang="ko-KR" dirty="0"/>
              <a:t>. </a:t>
            </a:r>
            <a:r>
              <a:rPr lang="ko-KR" altLang="en-US" dirty="0"/>
              <a:t>지금 당장 시작하자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60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113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1698171"/>
            <a:ext cx="10058400" cy="4474029"/>
          </a:xfrm>
        </p:spPr>
        <p:txBody>
          <a:bodyPr/>
          <a:lstStyle/>
          <a:p>
            <a:r>
              <a:rPr lang="ko-KR" altLang="en-US" sz="3600" dirty="0"/>
              <a:t>프로젝트 제목 </a:t>
            </a:r>
            <a:r>
              <a:rPr lang="en-US" altLang="ko-KR" sz="3600" dirty="0"/>
              <a:t>: </a:t>
            </a:r>
            <a:r>
              <a:rPr lang="ko-KR" altLang="en-US" sz="3600" dirty="0"/>
              <a:t>가계부 프로그램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00" dirty="0"/>
          </a:p>
          <a:p>
            <a:pPr lvl="1"/>
            <a:r>
              <a:rPr lang="ko-KR" altLang="en-US" sz="2800" dirty="0"/>
              <a:t>프로젝트 내용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파이썬</a:t>
            </a:r>
            <a:r>
              <a:rPr lang="ko-KR" altLang="en-US" sz="2800" dirty="0"/>
              <a:t> </a:t>
            </a:r>
            <a:r>
              <a:rPr lang="en-US" altLang="ko-KR" dirty="0" err="1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csv </a:t>
            </a:r>
            <a:r>
              <a:rPr lang="ko-KR" altLang="en-US" dirty="0"/>
              <a:t>파일을 이용하여 사용자의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                             수입과 지출을 입력하고</a:t>
            </a:r>
            <a:r>
              <a:rPr lang="en-US" altLang="ko-KR" dirty="0"/>
              <a:t>, </a:t>
            </a:r>
            <a:r>
              <a:rPr lang="ko-KR" altLang="en-US" dirty="0"/>
              <a:t>지출의 카테고리를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                      </a:t>
            </a:r>
            <a:r>
              <a:rPr lang="ko-KR" altLang="en-US" dirty="0"/>
              <a:t>설정하여 어떠한 곳의 지출인지 확인할 수 </a:t>
            </a:r>
            <a:r>
              <a:rPr lang="ko-KR" altLang="en-US" dirty="0" err="1"/>
              <a:t>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                     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38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04" y="1851025"/>
            <a:ext cx="5955792" cy="4717415"/>
          </a:xfrm>
        </p:spPr>
      </p:pic>
    </p:spTree>
    <p:extLst>
      <p:ext uri="{BB962C8B-B14F-4D97-AF65-F5344CB8AC3E}">
        <p14:creationId xmlns:p14="http://schemas.microsoft.com/office/powerpoint/2010/main" val="7690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</a:rPr>
              <a:t>프로그램 설계도</a:t>
            </a:r>
            <a:endParaRPr lang="en-US" altLang="ko-KR" sz="2400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164080"/>
            <a:ext cx="862584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1</a:t>
            </a:r>
          </a:p>
          <a:p>
            <a:pPr lvl="1"/>
            <a:r>
              <a:rPr lang="ko-KR" altLang="en-US" sz="2600" dirty="0">
                <a:solidFill>
                  <a:schemeClr val="accent5"/>
                </a:solidFill>
              </a:rPr>
              <a:t>달력 </a:t>
            </a:r>
            <a:r>
              <a:rPr lang="en-US" altLang="ko-KR" sz="2600" dirty="0">
                <a:solidFill>
                  <a:schemeClr val="accent5"/>
                </a:solidFill>
              </a:rPr>
              <a:t>– </a:t>
            </a:r>
            <a:r>
              <a:rPr lang="ko-KR" altLang="en-US" sz="2600" dirty="0">
                <a:solidFill>
                  <a:schemeClr val="accent5"/>
                </a:solidFill>
              </a:rPr>
              <a:t>날짜 출력 및 날짜 선택</a:t>
            </a:r>
            <a:endParaRPr lang="en-US" altLang="ko-KR" sz="2600" dirty="0">
              <a:solidFill>
                <a:schemeClr val="accent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2823210"/>
            <a:ext cx="5246370" cy="36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2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수입 입력 란 </a:t>
            </a:r>
            <a:r>
              <a:rPr lang="en-US" altLang="ko-KR" dirty="0">
                <a:solidFill>
                  <a:schemeClr val="accent5"/>
                </a:solidFill>
              </a:rPr>
              <a:t>– </a:t>
            </a:r>
            <a:r>
              <a:rPr lang="ko-KR" altLang="en-US" dirty="0">
                <a:solidFill>
                  <a:schemeClr val="accent5"/>
                </a:solidFill>
              </a:rPr>
              <a:t>항목 선택 → 금액 기입 → 기입 버튼 클릭 → 한글 입력 시 공란 저장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숫자 입력 시 저장 완료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  <a:endParaRPr lang="ko-KR" altLang="en-US" dirty="0"/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49980"/>
            <a:ext cx="634729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3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지출 입력 란 </a:t>
            </a:r>
            <a:r>
              <a:rPr lang="en-US" altLang="ko-KR" dirty="0">
                <a:solidFill>
                  <a:schemeClr val="accent5"/>
                </a:solidFill>
              </a:rPr>
              <a:t>– </a:t>
            </a:r>
            <a:r>
              <a:rPr lang="ko-KR" altLang="en-US" dirty="0">
                <a:solidFill>
                  <a:schemeClr val="accent5"/>
                </a:solidFill>
              </a:rPr>
              <a:t>항목 선택 → 금액 기입 → 기입 버튼 클릭 → 한글 입력 시 공란 저장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숫자 입력 시 저장 완료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  <a:endParaRPr lang="ko-KR" altLang="en-US" dirty="0"/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740874"/>
            <a:ext cx="6298225" cy="16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4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세부 설명 란 </a:t>
            </a:r>
            <a:r>
              <a:rPr lang="en-US" altLang="ko-KR" dirty="0">
                <a:solidFill>
                  <a:schemeClr val="accent5"/>
                </a:solidFill>
              </a:rPr>
              <a:t>– </a:t>
            </a:r>
            <a:r>
              <a:rPr lang="ko-KR" altLang="en-US" dirty="0">
                <a:solidFill>
                  <a:schemeClr val="accent5"/>
                </a:solidFill>
              </a:rPr>
              <a:t>지출 및 수입에 대한 비고를 </a:t>
            </a:r>
            <a:r>
              <a:rPr lang="en-US" altLang="ko-KR" dirty="0">
                <a:solidFill>
                  <a:schemeClr val="accent5"/>
                </a:solidFill>
              </a:rPr>
              <a:t>Text</a:t>
            </a:r>
            <a:r>
              <a:rPr lang="ko-KR" altLang="en-US" dirty="0">
                <a:solidFill>
                  <a:schemeClr val="accent5"/>
                </a:solidFill>
              </a:rPr>
              <a:t>로 입력 받고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리스트에 저장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9" y="3623310"/>
            <a:ext cx="4599432" cy="21221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23" y="3655694"/>
            <a:ext cx="5081017" cy="20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구성 요소 </a:t>
            </a:r>
            <a:r>
              <a:rPr lang="en-US" altLang="ko-KR" dirty="0">
                <a:solidFill>
                  <a:schemeClr val="accent5"/>
                </a:solidFill>
              </a:rPr>
              <a:t>5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소비 </a:t>
            </a:r>
            <a:r>
              <a:rPr lang="en-US" altLang="ko-KR" dirty="0">
                <a:solidFill>
                  <a:schemeClr val="accent5"/>
                </a:solidFill>
              </a:rPr>
              <a:t>/ </a:t>
            </a:r>
            <a:r>
              <a:rPr lang="ko-KR" altLang="en-US" dirty="0">
                <a:solidFill>
                  <a:schemeClr val="accent5"/>
                </a:solidFill>
              </a:rPr>
              <a:t>지출 합계 </a:t>
            </a:r>
            <a:r>
              <a:rPr lang="en-US" altLang="ko-KR" dirty="0">
                <a:solidFill>
                  <a:schemeClr val="accent5"/>
                </a:solidFill>
              </a:rPr>
              <a:t>– </a:t>
            </a:r>
            <a:r>
              <a:rPr lang="ko-KR" altLang="en-US" dirty="0">
                <a:solidFill>
                  <a:schemeClr val="accent5"/>
                </a:solidFill>
              </a:rPr>
              <a:t>총 소비</a:t>
            </a:r>
            <a:r>
              <a:rPr lang="en-US" altLang="ko-KR" dirty="0">
                <a:solidFill>
                  <a:schemeClr val="accent5"/>
                </a:solidFill>
              </a:rPr>
              <a:t>/</a:t>
            </a:r>
            <a:r>
              <a:rPr lang="ko-KR" altLang="en-US" dirty="0">
                <a:solidFill>
                  <a:schemeClr val="accent5"/>
                </a:solidFill>
              </a:rPr>
              <a:t>지출을 출력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3024595"/>
            <a:ext cx="5421630" cy="3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00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245</TotalTime>
  <Words>529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목판</vt:lpstr>
      <vt:lpstr>제목 : 소비에 연습이 있었다면 </vt:lpstr>
      <vt:lpstr>요약</vt:lpstr>
      <vt:lpstr>프로젝트 구조</vt:lpstr>
      <vt:lpstr>프로젝트 구성</vt:lpstr>
      <vt:lpstr>구성 요소</vt:lpstr>
      <vt:lpstr>구성 요소</vt:lpstr>
      <vt:lpstr>구성 요소</vt:lpstr>
      <vt:lpstr>구성 요소</vt:lpstr>
      <vt:lpstr>구성 요소</vt:lpstr>
      <vt:lpstr>구성 요소</vt:lpstr>
      <vt:lpstr>동작 절차</vt:lpstr>
      <vt:lpstr>세부 동작을 처리하기 위한 함수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암호 제목</dc:title>
  <dc:creator>sunmoon</dc:creator>
  <cp:lastModifiedBy>성민 김</cp:lastModifiedBy>
  <cp:revision>20</cp:revision>
  <dcterms:created xsi:type="dcterms:W3CDTF">2016-11-17T02:29:45Z</dcterms:created>
  <dcterms:modified xsi:type="dcterms:W3CDTF">2019-06-09T06:26:10Z</dcterms:modified>
</cp:coreProperties>
</file>