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20FA1-003F-4E61-AC2D-10481797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15CA9-D658-47A7-AD46-E120FBA3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8B4B1-12BE-4DEF-A4F5-DDB17D3A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4D2BD-B39E-4FAB-B8B9-CC262E7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9065-19B0-4838-86EB-F80E5D8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4382-9243-419B-9A66-5897D57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E408-24E6-40F8-98E9-D81658C9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E12A-8C53-4222-805B-5CBE5D0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6B32-0A89-4804-8A1B-153889A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B64A-F52F-439E-9C96-EEF4751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4C5EE-5EB2-4E23-86DC-914B8D7E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D0C4A-C346-436E-B3A2-CC3D7EE2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01491-37FD-4192-AFCB-7D3A9124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A98C-2E46-444E-9F2D-84F539EC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A06B-C598-42C6-8393-FAE4B7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AEEE5-2DBC-4EFC-B86A-D948D948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12E62-34B4-4EF5-AEF4-89F2E641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4C07-C5B8-4CA8-BAE3-AB6E2B7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0C98-3B0E-406C-90A5-2510A5C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28692-2F23-469D-BD85-359FF78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4B372-28A2-43D2-8896-FD78AC1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1C8CB-0E71-42E9-9992-C70C3910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20F34-48E4-425C-A789-717E233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87B7-27A5-4F66-9D30-47540B2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AA6C-636D-4506-9C65-1B61BA4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A113-637A-41F0-A69D-4045AD2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499-1AB3-4FD0-AC3C-88628542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647BF-751C-42B4-B774-38DD4521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0FBB5-E916-443B-BBE0-92D39677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594CE-4191-46DF-BF5F-B3ABD54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CF416-48DF-4F48-8FC2-8FE04CE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6EFA-B694-4D0F-951B-A2F7D02F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220EF-9C59-484F-8246-3B5D165C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761A4-B4A5-4B26-913B-0A49DBE1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73598-0D24-4082-8FA7-62B219B8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3931F-456F-46FC-AD55-8BA4A4DF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E0E81-6B67-4C19-B302-D3F866C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A8C43-5514-4391-BFB9-0DB21628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DBC27-C804-4C90-A74F-97388FB8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4C7B-EE79-414C-A165-0031A49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81FAE-3AF8-48F0-B670-F385F4A1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E761E-E89E-4F4D-92AB-160A1258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FCE2E-CB9A-42F5-80B8-4507930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81DF9-636E-44FB-9AB3-D60A3BC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C1051-127D-4A2C-BC31-04374DC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C718E-57F1-49F7-B03D-BD31CFF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D4BF-E4F1-4FBA-B2FF-288AD504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EA9-0F46-4F51-ABE8-408DF745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BBE73-DE7B-4FC8-AE87-661EF493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703FF-99DB-485D-8830-88AA5E9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F690E-2854-494C-B0F2-8B9ACB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29A6F-0231-4E53-A8D2-A54163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75522-B3EE-45F8-BBEF-9C235B39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527F2-E82F-46B4-B194-95AF2BFA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B919-6C42-424F-9EA4-ADC0F869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D837-B50C-4D0D-A68A-3FE5730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08C42-EA8A-4D15-8EA4-7C9B69B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D1D4-E518-4E96-82E6-CC1AFF26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07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2B82FA-A712-4061-80AD-9963F119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DEC60-31D6-4C17-A11A-0577FB7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09054-3152-45ED-9900-2B820702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9E70-FEDB-4DAC-8F8F-613982E7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6A0F-FC3D-4643-8B9B-805D100A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D7F-5443-4762-A24A-6A4DBDF1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Korean title</a:t>
            </a:r>
          </a:p>
        </p:txBody>
      </p:sp>
    </p:spTree>
    <p:extLst>
      <p:ext uri="{BB962C8B-B14F-4D97-AF65-F5344CB8AC3E}">
        <p14:creationId xmlns:p14="http://schemas.microsoft.com/office/powerpoint/2010/main" val="39713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hello.The second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weather is good today.</a:t>
            </a:r>
          </a:p>
          <a:p>
            <a:r>
              <a:t>Be happy.</a:t>
            </a:r>
          </a:p>
        </p:txBody>
      </p:sp>
    </p:spTree>
    <p:extLst>
      <p:ext uri="{BB962C8B-B14F-4D97-AF65-F5344CB8AC3E}">
        <p14:creationId xmlns:p14="http://schemas.microsoft.com/office/powerpoint/2010/main" val="3562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third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Lost the cow and fix the barn.</a:t>
            </a:r>
          </a:p>
          <a:p>
            <a:r>
              <a:t>Even if you are inherited by the tiger, you will live if you just wake up.</a:t>
            </a:r>
          </a:p>
        </p:txBody>
      </p:sp>
    </p:spTree>
    <p:extLst>
      <p:ext uri="{BB962C8B-B14F-4D97-AF65-F5344CB8AC3E}">
        <p14:creationId xmlns:p14="http://schemas.microsoft.com/office/powerpoint/2010/main" val="319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한글 제목</vt:lpstr>
      <vt:lpstr>안녕하세요. 두번째 슬라이드 입니다.</vt:lpstr>
      <vt:lpstr>세번째 슬라이드 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</dc:title>
  <dc:creator>jang</dc:creator>
  <cp:lastModifiedBy>jang</cp:lastModifiedBy>
  <cp:revision>8</cp:revision>
  <dcterms:created xsi:type="dcterms:W3CDTF">2022-08-17T07:42:18Z</dcterms:created>
  <dcterms:modified xsi:type="dcterms:W3CDTF">2022-08-17T08:13:51Z</dcterms:modified>
</cp:coreProperties>
</file>