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6" r:id="rId19"/>
    <p:sldId id="272" r:id="rId20"/>
    <p:sldId id="273" r:id="rId21"/>
    <p:sldId id="277" r:id="rId22"/>
    <p:sldId id="274" r:id="rId23"/>
    <p:sldId id="279" r:id="rId24"/>
    <p:sldId id="281" r:id="rId25"/>
    <p:sldId id="284" r:id="rId26"/>
    <p:sldId id="282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F0CE84-20B2-4743-9BDC-0B725D4C5194}" v="57" dt="2019-07-26T22:40:39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Sim-Smith" userId="9a4c88e798619c8e" providerId="LiveId" clId="{F2F0CE84-20B2-4743-9BDC-0B725D4C5194}"/>
    <pc:docChg chg="undo custSel addSld delSld modSld sldOrd">
      <pc:chgData name="Jordan Sim-Smith" userId="9a4c88e798619c8e" providerId="LiveId" clId="{F2F0CE84-20B2-4743-9BDC-0B725D4C5194}" dt="2019-07-26T23:50:53.798" v="3394" actId="20577"/>
      <pc:docMkLst>
        <pc:docMk/>
      </pc:docMkLst>
      <pc:sldChg chg="modSp">
        <pc:chgData name="Jordan Sim-Smith" userId="9a4c88e798619c8e" providerId="LiveId" clId="{F2F0CE84-20B2-4743-9BDC-0B725D4C5194}" dt="2019-07-26T22:07:30.962" v="98" actId="20577"/>
        <pc:sldMkLst>
          <pc:docMk/>
          <pc:sldMk cId="244936789" sldId="258"/>
        </pc:sldMkLst>
        <pc:spChg chg="mod">
          <ac:chgData name="Jordan Sim-Smith" userId="9a4c88e798619c8e" providerId="LiveId" clId="{F2F0CE84-20B2-4743-9BDC-0B725D4C5194}" dt="2019-07-26T22:07:30.962" v="98" actId="20577"/>
          <ac:spMkLst>
            <pc:docMk/>
            <pc:sldMk cId="244936789" sldId="258"/>
            <ac:spMk id="3" creationId="{FB351336-AD75-43BE-838B-A274B35E6AC0}"/>
          </ac:spMkLst>
        </pc:spChg>
      </pc:sldChg>
      <pc:sldChg chg="modSp">
        <pc:chgData name="Jordan Sim-Smith" userId="9a4c88e798619c8e" providerId="LiveId" clId="{F2F0CE84-20B2-4743-9BDC-0B725D4C5194}" dt="2019-07-26T22:35:03.082" v="3299" actId="20577"/>
        <pc:sldMkLst>
          <pc:docMk/>
          <pc:sldMk cId="3645515536" sldId="259"/>
        </pc:sldMkLst>
        <pc:spChg chg="mod">
          <ac:chgData name="Jordan Sim-Smith" userId="9a4c88e798619c8e" providerId="LiveId" clId="{F2F0CE84-20B2-4743-9BDC-0B725D4C5194}" dt="2019-07-26T22:35:03.082" v="3299" actId="20577"/>
          <ac:spMkLst>
            <pc:docMk/>
            <pc:sldMk cId="3645515536" sldId="259"/>
            <ac:spMk id="3" creationId="{E6BA061F-92D1-472B-A7D4-277C1310C710}"/>
          </ac:spMkLst>
        </pc:spChg>
      </pc:sldChg>
      <pc:sldChg chg="modSp">
        <pc:chgData name="Jordan Sim-Smith" userId="9a4c88e798619c8e" providerId="LiveId" clId="{F2F0CE84-20B2-4743-9BDC-0B725D4C5194}" dt="2019-07-26T22:35:28.372" v="3301" actId="207"/>
        <pc:sldMkLst>
          <pc:docMk/>
          <pc:sldMk cId="431649519" sldId="260"/>
        </pc:sldMkLst>
        <pc:spChg chg="mod">
          <ac:chgData name="Jordan Sim-Smith" userId="9a4c88e798619c8e" providerId="LiveId" clId="{F2F0CE84-20B2-4743-9BDC-0B725D4C5194}" dt="2019-07-26T22:35:28.372" v="3301" actId="207"/>
          <ac:spMkLst>
            <pc:docMk/>
            <pc:sldMk cId="431649519" sldId="260"/>
            <ac:spMk id="3" creationId="{A5B33148-5A09-4517-8A8F-D9608A368178}"/>
          </ac:spMkLst>
        </pc:spChg>
      </pc:sldChg>
      <pc:sldChg chg="modSp">
        <pc:chgData name="Jordan Sim-Smith" userId="9a4c88e798619c8e" providerId="LiveId" clId="{F2F0CE84-20B2-4743-9BDC-0B725D4C5194}" dt="2019-07-26T22:36:13.340" v="3330" actId="20577"/>
        <pc:sldMkLst>
          <pc:docMk/>
          <pc:sldMk cId="192640111" sldId="263"/>
        </pc:sldMkLst>
        <pc:spChg chg="mod">
          <ac:chgData name="Jordan Sim-Smith" userId="9a4c88e798619c8e" providerId="LiveId" clId="{F2F0CE84-20B2-4743-9BDC-0B725D4C5194}" dt="2019-07-26T22:36:13.340" v="3330" actId="20577"/>
          <ac:spMkLst>
            <pc:docMk/>
            <pc:sldMk cId="192640111" sldId="263"/>
            <ac:spMk id="2" creationId="{95FE0C28-1F8A-43DF-9D42-D192EBC3CD53}"/>
          </ac:spMkLst>
        </pc:spChg>
      </pc:sldChg>
      <pc:sldChg chg="addSp modSp ord">
        <pc:chgData name="Jordan Sim-Smith" userId="9a4c88e798619c8e" providerId="LiveId" clId="{F2F0CE84-20B2-4743-9BDC-0B725D4C5194}" dt="2019-07-26T22:41:10.698" v="3378" actId="1076"/>
        <pc:sldMkLst>
          <pc:docMk/>
          <pc:sldMk cId="3342479977" sldId="264"/>
        </pc:sldMkLst>
        <pc:spChg chg="add mod">
          <ac:chgData name="Jordan Sim-Smith" userId="9a4c88e798619c8e" providerId="LiveId" clId="{F2F0CE84-20B2-4743-9BDC-0B725D4C5194}" dt="2019-07-26T22:41:10.698" v="3378" actId="1076"/>
          <ac:spMkLst>
            <pc:docMk/>
            <pc:sldMk cId="3342479977" sldId="264"/>
            <ac:spMk id="3" creationId="{AC8BF95B-D7EF-4A78-8856-8220BF26E45A}"/>
          </ac:spMkLst>
        </pc:spChg>
      </pc:sldChg>
      <pc:sldChg chg="modSp add ord">
        <pc:chgData name="Jordan Sim-Smith" userId="9a4c88e798619c8e" providerId="LiveId" clId="{F2F0CE84-20B2-4743-9BDC-0B725D4C5194}" dt="2019-07-26T22:05:44.073" v="22" actId="20577"/>
        <pc:sldMkLst>
          <pc:docMk/>
          <pc:sldMk cId="1141821728" sldId="267"/>
        </pc:sldMkLst>
        <pc:spChg chg="mod">
          <ac:chgData name="Jordan Sim-Smith" userId="9a4c88e798619c8e" providerId="LiveId" clId="{F2F0CE84-20B2-4743-9BDC-0B725D4C5194}" dt="2019-07-26T22:05:44.073" v="22" actId="20577"/>
          <ac:spMkLst>
            <pc:docMk/>
            <pc:sldMk cId="1141821728" sldId="267"/>
            <ac:spMk id="2" creationId="{5E455B0E-8E8D-4953-96FB-8CB5F35D7F70}"/>
          </ac:spMkLst>
        </pc:spChg>
      </pc:sldChg>
      <pc:sldChg chg="add del">
        <pc:chgData name="Jordan Sim-Smith" userId="9a4c88e798619c8e" providerId="LiveId" clId="{F2F0CE84-20B2-4743-9BDC-0B725D4C5194}" dt="2019-07-26T22:05:29.786" v="3" actId="2696"/>
        <pc:sldMkLst>
          <pc:docMk/>
          <pc:sldMk cId="3854449546" sldId="267"/>
        </pc:sldMkLst>
      </pc:sldChg>
      <pc:sldChg chg="modSp add">
        <pc:chgData name="Jordan Sim-Smith" userId="9a4c88e798619c8e" providerId="LiveId" clId="{F2F0CE84-20B2-4743-9BDC-0B725D4C5194}" dt="2019-07-26T22:19:39.510" v="1702" actId="12"/>
        <pc:sldMkLst>
          <pc:docMk/>
          <pc:sldMk cId="481407371" sldId="268"/>
        </pc:sldMkLst>
        <pc:spChg chg="mod">
          <ac:chgData name="Jordan Sim-Smith" userId="9a4c88e798619c8e" providerId="LiveId" clId="{F2F0CE84-20B2-4743-9BDC-0B725D4C5194}" dt="2019-07-26T22:06:44.841" v="36" actId="20577"/>
          <ac:spMkLst>
            <pc:docMk/>
            <pc:sldMk cId="481407371" sldId="268"/>
            <ac:spMk id="2" creationId="{1F6EE1CA-5BC8-4B1B-B680-D497761D2A5E}"/>
          </ac:spMkLst>
        </pc:spChg>
        <pc:spChg chg="mod">
          <ac:chgData name="Jordan Sim-Smith" userId="9a4c88e798619c8e" providerId="LiveId" clId="{F2F0CE84-20B2-4743-9BDC-0B725D4C5194}" dt="2019-07-26T22:19:39.510" v="1702" actId="12"/>
          <ac:spMkLst>
            <pc:docMk/>
            <pc:sldMk cId="481407371" sldId="268"/>
            <ac:spMk id="3" creationId="{D589527B-5D48-4EF4-98CB-DAA22BA5C917}"/>
          </ac:spMkLst>
        </pc:spChg>
      </pc:sldChg>
      <pc:sldChg chg="delSp add del setBg delDesignElem">
        <pc:chgData name="Jordan Sim-Smith" userId="9a4c88e798619c8e" providerId="LiveId" clId="{F2F0CE84-20B2-4743-9BDC-0B725D4C5194}" dt="2019-07-26T22:05:34.836" v="4" actId="2696"/>
        <pc:sldMkLst>
          <pc:docMk/>
          <pc:sldMk cId="2742748533" sldId="268"/>
        </pc:sldMkLst>
        <pc:spChg chg="del">
          <ac:chgData name="Jordan Sim-Smith" userId="9a4c88e798619c8e" providerId="LiveId" clId="{F2F0CE84-20B2-4743-9BDC-0B725D4C5194}" dt="2019-07-26T22:05:28.289" v="2"/>
          <ac:spMkLst>
            <pc:docMk/>
            <pc:sldMk cId="2742748533" sldId="268"/>
            <ac:spMk id="21" creationId="{39E3965E-AC41-4711-9D10-E25ABB132D86}"/>
          </ac:spMkLst>
        </pc:spChg>
        <pc:spChg chg="del">
          <ac:chgData name="Jordan Sim-Smith" userId="9a4c88e798619c8e" providerId="LiveId" clId="{F2F0CE84-20B2-4743-9BDC-0B725D4C5194}" dt="2019-07-26T22:05:28.289" v="2"/>
          <ac:spMkLst>
            <pc:docMk/>
            <pc:sldMk cId="2742748533" sldId="268"/>
            <ac:spMk id="25" creationId="{FBDCECDC-EEE3-4128-AA5E-82A8C08796E8}"/>
          </ac:spMkLst>
        </pc:spChg>
        <pc:spChg chg="del">
          <ac:chgData name="Jordan Sim-Smith" userId="9a4c88e798619c8e" providerId="LiveId" clId="{F2F0CE84-20B2-4743-9BDC-0B725D4C5194}" dt="2019-07-26T22:05:28.289" v="2"/>
          <ac:spMkLst>
            <pc:docMk/>
            <pc:sldMk cId="2742748533" sldId="268"/>
            <ac:spMk id="27" creationId="{4260EDE0-989C-4E16-AF94-F652294D828E}"/>
          </ac:spMkLst>
        </pc:spChg>
        <pc:cxnChg chg="del">
          <ac:chgData name="Jordan Sim-Smith" userId="9a4c88e798619c8e" providerId="LiveId" clId="{F2F0CE84-20B2-4743-9BDC-0B725D4C5194}" dt="2019-07-26T22:05:28.289" v="2"/>
          <ac:cxnSpMkLst>
            <pc:docMk/>
            <pc:sldMk cId="2742748533" sldId="268"/>
            <ac:cxnSpMk id="23" creationId="{1F5DC8C3-BA5F-4EED-BB9A-A14272BD82A1}"/>
          </ac:cxnSpMkLst>
        </pc:cxnChg>
      </pc:sldChg>
      <pc:sldChg chg="modSp add">
        <pc:chgData name="Jordan Sim-Smith" userId="9a4c88e798619c8e" providerId="LiveId" clId="{F2F0CE84-20B2-4743-9BDC-0B725D4C5194}" dt="2019-07-26T22:13:06.240" v="777" actId="20577"/>
        <pc:sldMkLst>
          <pc:docMk/>
          <pc:sldMk cId="1303540206" sldId="269"/>
        </pc:sldMkLst>
        <pc:spChg chg="mod">
          <ac:chgData name="Jordan Sim-Smith" userId="9a4c88e798619c8e" providerId="LiveId" clId="{F2F0CE84-20B2-4743-9BDC-0B725D4C5194}" dt="2019-07-26T22:11:50.714" v="540" actId="20577"/>
          <ac:spMkLst>
            <pc:docMk/>
            <pc:sldMk cId="1303540206" sldId="269"/>
            <ac:spMk id="2" creationId="{D205059F-8B8A-4BA5-97BF-2C875B716460}"/>
          </ac:spMkLst>
        </pc:spChg>
        <pc:spChg chg="mod">
          <ac:chgData name="Jordan Sim-Smith" userId="9a4c88e798619c8e" providerId="LiveId" clId="{F2F0CE84-20B2-4743-9BDC-0B725D4C5194}" dt="2019-07-26T22:13:06.240" v="777" actId="20577"/>
          <ac:spMkLst>
            <pc:docMk/>
            <pc:sldMk cId="1303540206" sldId="269"/>
            <ac:spMk id="3" creationId="{50B5827A-8C93-4D61-9E13-786F909FB182}"/>
          </ac:spMkLst>
        </pc:spChg>
      </pc:sldChg>
      <pc:sldChg chg="modSp add">
        <pc:chgData name="Jordan Sim-Smith" userId="9a4c88e798619c8e" providerId="LiveId" clId="{F2F0CE84-20B2-4743-9BDC-0B725D4C5194}" dt="2019-07-26T22:14:51.633" v="1074" actId="207"/>
        <pc:sldMkLst>
          <pc:docMk/>
          <pc:sldMk cId="908965665" sldId="270"/>
        </pc:sldMkLst>
        <pc:spChg chg="mod">
          <ac:chgData name="Jordan Sim-Smith" userId="9a4c88e798619c8e" providerId="LiveId" clId="{F2F0CE84-20B2-4743-9BDC-0B725D4C5194}" dt="2019-07-26T22:13:15.589" v="802" actId="20577"/>
          <ac:spMkLst>
            <pc:docMk/>
            <pc:sldMk cId="908965665" sldId="270"/>
            <ac:spMk id="2" creationId="{B2F1D827-CDFC-4922-B715-B1DF886A49A9}"/>
          </ac:spMkLst>
        </pc:spChg>
        <pc:spChg chg="mod">
          <ac:chgData name="Jordan Sim-Smith" userId="9a4c88e798619c8e" providerId="LiveId" clId="{F2F0CE84-20B2-4743-9BDC-0B725D4C5194}" dt="2019-07-26T22:14:51.633" v="1074" actId="207"/>
          <ac:spMkLst>
            <pc:docMk/>
            <pc:sldMk cId="908965665" sldId="270"/>
            <ac:spMk id="3" creationId="{B30E6B8A-24A6-4F56-BDED-CC75FD649655}"/>
          </ac:spMkLst>
        </pc:spChg>
      </pc:sldChg>
      <pc:sldChg chg="modSp add">
        <pc:chgData name="Jordan Sim-Smith" userId="9a4c88e798619c8e" providerId="LiveId" clId="{F2F0CE84-20B2-4743-9BDC-0B725D4C5194}" dt="2019-07-26T22:21:19.123" v="1903" actId="20577"/>
        <pc:sldMkLst>
          <pc:docMk/>
          <pc:sldMk cId="2239755766" sldId="271"/>
        </pc:sldMkLst>
        <pc:spChg chg="mod">
          <ac:chgData name="Jordan Sim-Smith" userId="9a4c88e798619c8e" providerId="LiveId" clId="{F2F0CE84-20B2-4743-9BDC-0B725D4C5194}" dt="2019-07-26T22:17:18.936" v="1425" actId="20577"/>
          <ac:spMkLst>
            <pc:docMk/>
            <pc:sldMk cId="2239755766" sldId="271"/>
            <ac:spMk id="2" creationId="{B2F1D827-CDFC-4922-B715-B1DF886A49A9}"/>
          </ac:spMkLst>
        </pc:spChg>
        <pc:spChg chg="mod">
          <ac:chgData name="Jordan Sim-Smith" userId="9a4c88e798619c8e" providerId="LiveId" clId="{F2F0CE84-20B2-4743-9BDC-0B725D4C5194}" dt="2019-07-26T22:21:19.123" v="1903" actId="20577"/>
          <ac:spMkLst>
            <pc:docMk/>
            <pc:sldMk cId="2239755766" sldId="271"/>
            <ac:spMk id="3" creationId="{B30E6B8A-24A6-4F56-BDED-CC75FD649655}"/>
          </ac:spMkLst>
        </pc:spChg>
      </pc:sldChg>
      <pc:sldChg chg="modSp add">
        <pc:chgData name="Jordan Sim-Smith" userId="9a4c88e798619c8e" providerId="LiveId" clId="{F2F0CE84-20B2-4743-9BDC-0B725D4C5194}" dt="2019-07-26T22:23:52.878" v="2217" actId="207"/>
        <pc:sldMkLst>
          <pc:docMk/>
          <pc:sldMk cId="4153137498" sldId="272"/>
        </pc:sldMkLst>
        <pc:spChg chg="mod">
          <ac:chgData name="Jordan Sim-Smith" userId="9a4c88e798619c8e" providerId="LiveId" clId="{F2F0CE84-20B2-4743-9BDC-0B725D4C5194}" dt="2019-07-26T22:23:12.708" v="2078" actId="20577"/>
          <ac:spMkLst>
            <pc:docMk/>
            <pc:sldMk cId="4153137498" sldId="272"/>
            <ac:spMk id="2" creationId="{B2F1D827-CDFC-4922-B715-B1DF886A49A9}"/>
          </ac:spMkLst>
        </pc:spChg>
        <pc:spChg chg="mod">
          <ac:chgData name="Jordan Sim-Smith" userId="9a4c88e798619c8e" providerId="LiveId" clId="{F2F0CE84-20B2-4743-9BDC-0B725D4C5194}" dt="2019-07-26T22:23:52.878" v="2217" actId="207"/>
          <ac:spMkLst>
            <pc:docMk/>
            <pc:sldMk cId="4153137498" sldId="272"/>
            <ac:spMk id="3" creationId="{B30E6B8A-24A6-4F56-BDED-CC75FD649655}"/>
          </ac:spMkLst>
        </pc:spChg>
      </pc:sldChg>
      <pc:sldChg chg="modSp add">
        <pc:chgData name="Jordan Sim-Smith" userId="9a4c88e798619c8e" providerId="LiveId" clId="{F2F0CE84-20B2-4743-9BDC-0B725D4C5194}" dt="2019-07-26T22:25:40.188" v="2450" actId="207"/>
        <pc:sldMkLst>
          <pc:docMk/>
          <pc:sldMk cId="3185541853" sldId="273"/>
        </pc:sldMkLst>
        <pc:spChg chg="mod">
          <ac:chgData name="Jordan Sim-Smith" userId="9a4c88e798619c8e" providerId="LiveId" clId="{F2F0CE84-20B2-4743-9BDC-0B725D4C5194}" dt="2019-07-26T22:24:06.780" v="2231" actId="20577"/>
          <ac:spMkLst>
            <pc:docMk/>
            <pc:sldMk cId="3185541853" sldId="273"/>
            <ac:spMk id="2" creationId="{B2F1D827-CDFC-4922-B715-B1DF886A49A9}"/>
          </ac:spMkLst>
        </pc:spChg>
        <pc:spChg chg="mod">
          <ac:chgData name="Jordan Sim-Smith" userId="9a4c88e798619c8e" providerId="LiveId" clId="{F2F0CE84-20B2-4743-9BDC-0B725D4C5194}" dt="2019-07-26T22:25:40.188" v="2450" actId="207"/>
          <ac:spMkLst>
            <pc:docMk/>
            <pc:sldMk cId="3185541853" sldId="273"/>
            <ac:spMk id="3" creationId="{B30E6B8A-24A6-4F56-BDED-CC75FD649655}"/>
          </ac:spMkLst>
        </pc:spChg>
      </pc:sldChg>
      <pc:sldChg chg="addSp modSp add">
        <pc:chgData name="Jordan Sim-Smith" userId="9a4c88e798619c8e" providerId="LiveId" clId="{F2F0CE84-20B2-4743-9BDC-0B725D4C5194}" dt="2019-07-26T22:29:10.005" v="2996" actId="1076"/>
        <pc:sldMkLst>
          <pc:docMk/>
          <pc:sldMk cId="1598887253" sldId="274"/>
        </pc:sldMkLst>
        <pc:spChg chg="mod">
          <ac:chgData name="Jordan Sim-Smith" userId="9a4c88e798619c8e" providerId="LiveId" clId="{F2F0CE84-20B2-4743-9BDC-0B725D4C5194}" dt="2019-07-26T22:27:05.464" v="2639" actId="20577"/>
          <ac:spMkLst>
            <pc:docMk/>
            <pc:sldMk cId="1598887253" sldId="274"/>
            <ac:spMk id="2" creationId="{B2F1D827-CDFC-4922-B715-B1DF886A49A9}"/>
          </ac:spMkLst>
        </pc:spChg>
        <pc:spChg chg="mod">
          <ac:chgData name="Jordan Sim-Smith" userId="9a4c88e798619c8e" providerId="LiveId" clId="{F2F0CE84-20B2-4743-9BDC-0B725D4C5194}" dt="2019-07-26T22:27:59.661" v="2895" actId="5793"/>
          <ac:spMkLst>
            <pc:docMk/>
            <pc:sldMk cId="1598887253" sldId="274"/>
            <ac:spMk id="3" creationId="{B30E6B8A-24A6-4F56-BDED-CC75FD649655}"/>
          </ac:spMkLst>
        </pc:spChg>
        <pc:graphicFrameChg chg="add mod modGraphic">
          <ac:chgData name="Jordan Sim-Smith" userId="9a4c88e798619c8e" providerId="LiveId" clId="{F2F0CE84-20B2-4743-9BDC-0B725D4C5194}" dt="2019-07-26T22:29:10.005" v="2996" actId="1076"/>
          <ac:graphicFrameMkLst>
            <pc:docMk/>
            <pc:sldMk cId="1598887253" sldId="274"/>
            <ac:graphicFrameMk id="4" creationId="{BFB347DA-2FD0-4556-9724-D41B12355E4B}"/>
          </ac:graphicFrameMkLst>
        </pc:graphicFrameChg>
      </pc:sldChg>
      <pc:sldChg chg="addSp modSp add">
        <pc:chgData name="Jordan Sim-Smith" userId="9a4c88e798619c8e" providerId="LiveId" clId="{F2F0CE84-20B2-4743-9BDC-0B725D4C5194}" dt="2019-07-26T23:50:53.798" v="3394" actId="20577"/>
        <pc:sldMkLst>
          <pc:docMk/>
          <pc:sldMk cId="2017856386" sldId="275"/>
        </pc:sldMkLst>
        <pc:spChg chg="mod">
          <ac:chgData name="Jordan Sim-Smith" userId="9a4c88e798619c8e" providerId="LiveId" clId="{F2F0CE84-20B2-4743-9BDC-0B725D4C5194}" dt="2019-07-26T22:15:35.820" v="1190" actId="20577"/>
          <ac:spMkLst>
            <pc:docMk/>
            <pc:sldMk cId="2017856386" sldId="275"/>
            <ac:spMk id="2" creationId="{5D7EDFAE-4789-4026-9826-BF3ED2DD24B5}"/>
          </ac:spMkLst>
        </pc:spChg>
        <pc:spChg chg="mod">
          <ac:chgData name="Jordan Sim-Smith" userId="9a4c88e798619c8e" providerId="LiveId" clId="{F2F0CE84-20B2-4743-9BDC-0B725D4C5194}" dt="2019-07-26T22:17:10.192" v="1399" actId="20577"/>
          <ac:spMkLst>
            <pc:docMk/>
            <pc:sldMk cId="2017856386" sldId="275"/>
            <ac:spMk id="3" creationId="{792240C1-AA1E-42DE-8EFD-A82F87850055}"/>
          </ac:spMkLst>
        </pc:spChg>
        <pc:spChg chg="add mod">
          <ac:chgData name="Jordan Sim-Smith" userId="9a4c88e798619c8e" providerId="LiveId" clId="{F2F0CE84-20B2-4743-9BDC-0B725D4C5194}" dt="2019-07-26T23:50:53.798" v="3394" actId="20577"/>
          <ac:spMkLst>
            <pc:docMk/>
            <pc:sldMk cId="2017856386" sldId="275"/>
            <ac:spMk id="4" creationId="{B580A22D-9EE5-49D1-972D-52C4B7638038}"/>
          </ac:spMkLst>
        </pc:spChg>
        <pc:spChg chg="add mod">
          <ac:chgData name="Jordan Sim-Smith" userId="9a4c88e798619c8e" providerId="LiveId" clId="{F2F0CE84-20B2-4743-9BDC-0B725D4C5194}" dt="2019-07-26T22:16:49.836" v="1398" actId="20577"/>
          <ac:spMkLst>
            <pc:docMk/>
            <pc:sldMk cId="2017856386" sldId="275"/>
            <ac:spMk id="5" creationId="{F0E1D6A9-B495-4F97-BA3E-C11CD4324675}"/>
          </ac:spMkLst>
        </pc:spChg>
      </pc:sldChg>
      <pc:sldChg chg="addSp modSp add ord">
        <pc:chgData name="Jordan Sim-Smith" userId="9a4c88e798619c8e" providerId="LiveId" clId="{F2F0CE84-20B2-4743-9BDC-0B725D4C5194}" dt="2019-07-26T22:22:56.624" v="2067" actId="20577"/>
        <pc:sldMkLst>
          <pc:docMk/>
          <pc:sldMk cId="2111354277" sldId="276"/>
        </pc:sldMkLst>
        <pc:spChg chg="mod">
          <ac:chgData name="Jordan Sim-Smith" userId="9a4c88e798619c8e" providerId="LiveId" clId="{F2F0CE84-20B2-4743-9BDC-0B725D4C5194}" dt="2019-07-26T22:21:52.368" v="2006" actId="20577"/>
          <ac:spMkLst>
            <pc:docMk/>
            <pc:sldMk cId="2111354277" sldId="276"/>
            <ac:spMk id="3" creationId="{792240C1-AA1E-42DE-8EFD-A82F87850055}"/>
          </ac:spMkLst>
        </pc:spChg>
        <pc:spChg chg="mod">
          <ac:chgData name="Jordan Sim-Smith" userId="9a4c88e798619c8e" providerId="LiveId" clId="{F2F0CE84-20B2-4743-9BDC-0B725D4C5194}" dt="2019-07-26T22:22:09.187" v="2027" actId="20577"/>
          <ac:spMkLst>
            <pc:docMk/>
            <pc:sldMk cId="2111354277" sldId="276"/>
            <ac:spMk id="4" creationId="{B580A22D-9EE5-49D1-972D-52C4B7638038}"/>
          </ac:spMkLst>
        </pc:spChg>
        <pc:spChg chg="mod">
          <ac:chgData name="Jordan Sim-Smith" userId="9a4c88e798619c8e" providerId="LiveId" clId="{F2F0CE84-20B2-4743-9BDC-0B725D4C5194}" dt="2019-07-26T22:22:16.763" v="2035" actId="20577"/>
          <ac:spMkLst>
            <pc:docMk/>
            <pc:sldMk cId="2111354277" sldId="276"/>
            <ac:spMk id="5" creationId="{F0E1D6A9-B495-4F97-BA3E-C11CD4324675}"/>
          </ac:spMkLst>
        </pc:spChg>
        <pc:spChg chg="add mod">
          <ac:chgData name="Jordan Sim-Smith" userId="9a4c88e798619c8e" providerId="LiveId" clId="{F2F0CE84-20B2-4743-9BDC-0B725D4C5194}" dt="2019-07-26T22:22:54.203" v="2066" actId="20577"/>
          <ac:spMkLst>
            <pc:docMk/>
            <pc:sldMk cId="2111354277" sldId="276"/>
            <ac:spMk id="6" creationId="{A1AB5122-BF95-43CE-A219-19EBA9625D1C}"/>
          </ac:spMkLst>
        </pc:spChg>
        <pc:spChg chg="add mod">
          <ac:chgData name="Jordan Sim-Smith" userId="9a4c88e798619c8e" providerId="LiveId" clId="{F2F0CE84-20B2-4743-9BDC-0B725D4C5194}" dt="2019-07-26T22:22:56.624" v="2067" actId="20577"/>
          <ac:spMkLst>
            <pc:docMk/>
            <pc:sldMk cId="2111354277" sldId="276"/>
            <ac:spMk id="7" creationId="{889686A4-1E2E-46ED-AB1D-CC4F05B07B9D}"/>
          </ac:spMkLst>
        </pc:spChg>
      </pc:sldChg>
      <pc:sldChg chg="modSp add ord">
        <pc:chgData name="Jordan Sim-Smith" userId="9a4c88e798619c8e" providerId="LiveId" clId="{F2F0CE84-20B2-4743-9BDC-0B725D4C5194}" dt="2019-07-26T22:26:48.330" v="2606" actId="20577"/>
        <pc:sldMkLst>
          <pc:docMk/>
          <pc:sldMk cId="2690250071" sldId="277"/>
        </pc:sldMkLst>
        <pc:spChg chg="mod">
          <ac:chgData name="Jordan Sim-Smith" userId="9a4c88e798619c8e" providerId="LiveId" clId="{F2F0CE84-20B2-4743-9BDC-0B725D4C5194}" dt="2019-07-26T22:26:07.283" v="2524" actId="20577"/>
          <ac:spMkLst>
            <pc:docMk/>
            <pc:sldMk cId="2690250071" sldId="277"/>
            <ac:spMk id="3" creationId="{792240C1-AA1E-42DE-8EFD-A82F87850055}"/>
          </ac:spMkLst>
        </pc:spChg>
        <pc:spChg chg="mod">
          <ac:chgData name="Jordan Sim-Smith" userId="9a4c88e798619c8e" providerId="LiveId" clId="{F2F0CE84-20B2-4743-9BDC-0B725D4C5194}" dt="2019-07-26T22:26:24.112" v="2540" actId="20577"/>
          <ac:spMkLst>
            <pc:docMk/>
            <pc:sldMk cId="2690250071" sldId="277"/>
            <ac:spMk id="4" creationId="{B580A22D-9EE5-49D1-972D-52C4B7638038}"/>
          </ac:spMkLst>
        </pc:spChg>
        <pc:spChg chg="mod">
          <ac:chgData name="Jordan Sim-Smith" userId="9a4c88e798619c8e" providerId="LiveId" clId="{F2F0CE84-20B2-4743-9BDC-0B725D4C5194}" dt="2019-07-26T22:26:32.580" v="2555" actId="20577"/>
          <ac:spMkLst>
            <pc:docMk/>
            <pc:sldMk cId="2690250071" sldId="277"/>
            <ac:spMk id="5" creationId="{F0E1D6A9-B495-4F97-BA3E-C11CD4324675}"/>
          </ac:spMkLst>
        </pc:spChg>
        <pc:spChg chg="mod">
          <ac:chgData name="Jordan Sim-Smith" userId="9a4c88e798619c8e" providerId="LiveId" clId="{F2F0CE84-20B2-4743-9BDC-0B725D4C5194}" dt="2019-07-26T22:26:41.427" v="2579" actId="20577"/>
          <ac:spMkLst>
            <pc:docMk/>
            <pc:sldMk cId="2690250071" sldId="277"/>
            <ac:spMk id="6" creationId="{A1AB5122-BF95-43CE-A219-19EBA9625D1C}"/>
          </ac:spMkLst>
        </pc:spChg>
        <pc:spChg chg="mod">
          <ac:chgData name="Jordan Sim-Smith" userId="9a4c88e798619c8e" providerId="LiveId" clId="{F2F0CE84-20B2-4743-9BDC-0B725D4C5194}" dt="2019-07-26T22:26:48.330" v="2606" actId="20577"/>
          <ac:spMkLst>
            <pc:docMk/>
            <pc:sldMk cId="2690250071" sldId="277"/>
            <ac:spMk id="7" creationId="{889686A4-1E2E-46ED-AB1D-CC4F05B07B9D}"/>
          </ac:spMkLst>
        </pc:spChg>
      </pc:sldChg>
      <pc:sldChg chg="add del">
        <pc:chgData name="Jordan Sim-Smith" userId="9a4c88e798619c8e" providerId="LiveId" clId="{F2F0CE84-20B2-4743-9BDC-0B725D4C5194}" dt="2019-07-26T22:29:18.105" v="2999" actId="2696"/>
        <pc:sldMkLst>
          <pc:docMk/>
          <pc:sldMk cId="4045692155" sldId="278"/>
        </pc:sldMkLst>
      </pc:sldChg>
      <pc:sldChg chg="modSp add">
        <pc:chgData name="Jordan Sim-Smith" userId="9a4c88e798619c8e" providerId="LiveId" clId="{F2F0CE84-20B2-4743-9BDC-0B725D4C5194}" dt="2019-07-26T22:30:36.536" v="3280" actId="20577"/>
        <pc:sldMkLst>
          <pc:docMk/>
          <pc:sldMk cId="2154235944" sldId="279"/>
        </pc:sldMkLst>
        <pc:spChg chg="mod">
          <ac:chgData name="Jordan Sim-Smith" userId="9a4c88e798619c8e" providerId="LiveId" clId="{F2F0CE84-20B2-4743-9BDC-0B725D4C5194}" dt="2019-07-26T22:30:20.089" v="3226" actId="20577"/>
          <ac:spMkLst>
            <pc:docMk/>
            <pc:sldMk cId="2154235944" sldId="279"/>
            <ac:spMk id="2" creationId="{5D7EDFAE-4789-4026-9826-BF3ED2DD24B5}"/>
          </ac:spMkLst>
        </pc:spChg>
        <pc:spChg chg="mod">
          <ac:chgData name="Jordan Sim-Smith" userId="9a4c88e798619c8e" providerId="LiveId" clId="{F2F0CE84-20B2-4743-9BDC-0B725D4C5194}" dt="2019-07-26T22:30:03.062" v="3167" actId="20577"/>
          <ac:spMkLst>
            <pc:docMk/>
            <pc:sldMk cId="2154235944" sldId="279"/>
            <ac:spMk id="3" creationId="{792240C1-AA1E-42DE-8EFD-A82F87850055}"/>
          </ac:spMkLst>
        </pc:spChg>
        <pc:spChg chg="mod">
          <ac:chgData name="Jordan Sim-Smith" userId="9a4c88e798619c8e" providerId="LiveId" clId="{F2F0CE84-20B2-4743-9BDC-0B725D4C5194}" dt="2019-07-26T22:30:10.246" v="3182" actId="20577"/>
          <ac:spMkLst>
            <pc:docMk/>
            <pc:sldMk cId="2154235944" sldId="279"/>
            <ac:spMk id="4" creationId="{B580A22D-9EE5-49D1-972D-52C4B7638038}"/>
          </ac:spMkLst>
        </pc:spChg>
        <pc:spChg chg="mod">
          <ac:chgData name="Jordan Sim-Smith" userId="9a4c88e798619c8e" providerId="LiveId" clId="{F2F0CE84-20B2-4743-9BDC-0B725D4C5194}" dt="2019-07-26T22:30:25.331" v="3241" actId="20577"/>
          <ac:spMkLst>
            <pc:docMk/>
            <pc:sldMk cId="2154235944" sldId="279"/>
            <ac:spMk id="5" creationId="{F0E1D6A9-B495-4F97-BA3E-C11CD4324675}"/>
          </ac:spMkLst>
        </pc:spChg>
        <pc:spChg chg="mod">
          <ac:chgData name="Jordan Sim-Smith" userId="9a4c88e798619c8e" providerId="LiveId" clId="{F2F0CE84-20B2-4743-9BDC-0B725D4C5194}" dt="2019-07-26T22:30:30.615" v="3249" actId="20577"/>
          <ac:spMkLst>
            <pc:docMk/>
            <pc:sldMk cId="2154235944" sldId="279"/>
            <ac:spMk id="6" creationId="{A1AB5122-BF95-43CE-A219-19EBA9625D1C}"/>
          </ac:spMkLst>
        </pc:spChg>
        <pc:spChg chg="mod">
          <ac:chgData name="Jordan Sim-Smith" userId="9a4c88e798619c8e" providerId="LiveId" clId="{F2F0CE84-20B2-4743-9BDC-0B725D4C5194}" dt="2019-07-26T22:30:36.536" v="3280" actId="20577"/>
          <ac:spMkLst>
            <pc:docMk/>
            <pc:sldMk cId="2154235944" sldId="279"/>
            <ac:spMk id="7" creationId="{889686A4-1E2E-46ED-AB1D-CC4F05B07B9D}"/>
          </ac:spMkLst>
        </pc:spChg>
      </pc:sldChg>
      <pc:sldChg chg="add del">
        <pc:chgData name="Jordan Sim-Smith" userId="9a4c88e798619c8e" providerId="LiveId" clId="{F2F0CE84-20B2-4743-9BDC-0B725D4C5194}" dt="2019-07-26T22:30:51.835" v="3284" actId="2696"/>
        <pc:sldMkLst>
          <pc:docMk/>
          <pc:sldMk cId="1905186121" sldId="280"/>
        </pc:sldMkLst>
      </pc:sldChg>
      <pc:sldChg chg="modSp add ord">
        <pc:chgData name="Jordan Sim-Smith" userId="9a4c88e798619c8e" providerId="LiveId" clId="{F2F0CE84-20B2-4743-9BDC-0B725D4C5194}" dt="2019-07-26T22:30:55.667" v="3291" actId="20577"/>
        <pc:sldMkLst>
          <pc:docMk/>
          <pc:sldMk cId="1250346672" sldId="281"/>
        </pc:sldMkLst>
        <pc:spChg chg="mod">
          <ac:chgData name="Jordan Sim-Smith" userId="9a4c88e798619c8e" providerId="LiveId" clId="{F2F0CE84-20B2-4743-9BDC-0B725D4C5194}" dt="2019-07-26T22:30:55.667" v="3291" actId="20577"/>
          <ac:spMkLst>
            <pc:docMk/>
            <pc:sldMk cId="1250346672" sldId="281"/>
            <ac:spMk id="2" creationId="{5E455B0E-8E8D-4953-96FB-8CB5F35D7F70}"/>
          </ac:spMkLst>
        </pc:spChg>
      </pc:sldChg>
    </pc:docChg>
  </pc:docChgLst>
  <pc:docChgLst>
    <pc:chgData name="Jordan Sim-Smith" userId="9a4c88e798619c8e" providerId="Windows Live" clId="Web-{CF7949E8-CC27-4E4F-A4C9-829374DB99EF}"/>
    <pc:docChg chg="addSld modSld addMainMaster delMainMaster">
      <pc:chgData name="Jordan Sim-Smith" userId="9a4c88e798619c8e" providerId="Windows Live" clId="Web-{CF7949E8-CC27-4E4F-A4C9-829374DB99EF}" dt="2019-07-25T23:58:08.740" v="4539" actId="20577"/>
      <pc:docMkLst>
        <pc:docMk/>
      </pc:docMkLst>
      <pc:sldChg chg="addSp delSp modSp mod setBg modClrScheme setClrOvrMap chgLayout">
        <pc:chgData name="Jordan Sim-Smith" userId="9a4c88e798619c8e" providerId="Windows Live" clId="Web-{CF7949E8-CC27-4E4F-A4C9-829374DB99EF}" dt="2019-07-25T23:58:06.162" v="4537" actId="20577"/>
        <pc:sldMkLst>
          <pc:docMk/>
          <pc:sldMk cId="109857222" sldId="256"/>
        </pc:sldMkLst>
        <pc:spChg chg="mod">
          <ac:chgData name="Jordan Sim-Smith" userId="9a4c88e798619c8e" providerId="Windows Live" clId="Web-{CF7949E8-CC27-4E4F-A4C9-829374DB99EF}" dt="2019-07-25T23:58:06.162" v="453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rdan Sim-Smith" userId="9a4c88e798619c8e" providerId="Windows Live" clId="Web-{CF7949E8-CC27-4E4F-A4C9-829374DB99EF}" dt="2019-07-25T22:57:57.928" v="43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ordan Sim-Smith" userId="9a4c88e798619c8e" providerId="Windows Live" clId="Web-{CF7949E8-CC27-4E4F-A4C9-829374DB99EF}" dt="2019-07-25T22:57:12.224" v="2"/>
          <ac:spMkLst>
            <pc:docMk/>
            <pc:sldMk cId="109857222" sldId="256"/>
            <ac:spMk id="9" creationId="{0AF4F2BA-3C03-4E2C-8ABC-0949B61B3C5E}"/>
          </ac:spMkLst>
        </pc:spChg>
        <pc:spChg chg="add del">
          <ac:chgData name="Jordan Sim-Smith" userId="9a4c88e798619c8e" providerId="Windows Live" clId="Web-{CF7949E8-CC27-4E4F-A4C9-829374DB99EF}" dt="2019-07-25T22:57:12.224" v="2"/>
          <ac:spMkLst>
            <pc:docMk/>
            <pc:sldMk cId="109857222" sldId="256"/>
            <ac:spMk id="13" creationId="{B40A8CA7-7D5A-43B0-A1A0-B558ECA9EED1}"/>
          </ac:spMkLst>
        </pc:spChg>
        <pc:spChg chg="add del">
          <ac:chgData name="Jordan Sim-Smith" userId="9a4c88e798619c8e" providerId="Windows Live" clId="Web-{CF7949E8-CC27-4E4F-A4C9-829374DB99EF}" dt="2019-07-25T22:57:19.724" v="3"/>
          <ac:spMkLst>
            <pc:docMk/>
            <pc:sldMk cId="109857222" sldId="256"/>
            <ac:spMk id="18" creationId="{2FDF0794-1B86-42B2-B8C7-F60123E638ED}"/>
          </ac:spMkLst>
        </pc:spChg>
        <pc:spChg chg="add del">
          <ac:chgData name="Jordan Sim-Smith" userId="9a4c88e798619c8e" providerId="Windows Live" clId="Web-{CF7949E8-CC27-4E4F-A4C9-829374DB99EF}" dt="2019-07-25T22:57:19.724" v="3"/>
          <ac:spMkLst>
            <pc:docMk/>
            <pc:sldMk cId="109857222" sldId="256"/>
            <ac:spMk id="20" creationId="{C5373426-E26E-431D-959C-5DB96C0B6208}"/>
          </ac:spMkLst>
        </pc:spChg>
        <pc:spChg chg="add del">
          <ac:chgData name="Jordan Sim-Smith" userId="9a4c88e798619c8e" providerId="Windows Live" clId="Web-{CF7949E8-CC27-4E4F-A4C9-829374DB99EF}" dt="2019-07-25T22:57:19.724" v="3"/>
          <ac:spMkLst>
            <pc:docMk/>
            <pc:sldMk cId="109857222" sldId="256"/>
            <ac:spMk id="24" creationId="{E239D8CC-16F4-4B2B-80F0-203C56D0D2DE}"/>
          </ac:spMkLst>
        </pc:spChg>
        <pc:spChg chg="add">
          <ac:chgData name="Jordan Sim-Smith" userId="9a4c88e798619c8e" providerId="Windows Live" clId="Web-{CF7949E8-CC27-4E4F-A4C9-829374DB99EF}" dt="2019-07-25T22:57:19.724" v="3"/>
          <ac:spMkLst>
            <pc:docMk/>
            <pc:sldMk cId="109857222" sldId="256"/>
            <ac:spMk id="29" creationId="{7319A1DD-F557-4EC6-8A8C-F7617B4CD678}"/>
          </ac:spMkLst>
        </pc:spChg>
        <pc:spChg chg="add">
          <ac:chgData name="Jordan Sim-Smith" userId="9a4c88e798619c8e" providerId="Windows Live" clId="Web-{CF7949E8-CC27-4E4F-A4C9-829374DB99EF}" dt="2019-07-25T22:57:19.724" v="3"/>
          <ac:spMkLst>
            <pc:docMk/>
            <pc:sldMk cId="109857222" sldId="256"/>
            <ac:spMk id="33" creationId="{C390A367-0330-4E03-9D5F-40308A7975C8}"/>
          </ac:spMkLst>
        </pc:spChg>
        <pc:picChg chg="add mod">
          <ac:chgData name="Jordan Sim-Smith" userId="9a4c88e798619c8e" providerId="Windows Live" clId="Web-{CF7949E8-CC27-4E4F-A4C9-829374DB99EF}" dt="2019-07-25T22:57:12.224" v="2"/>
          <ac:picMkLst>
            <pc:docMk/>
            <pc:sldMk cId="109857222" sldId="256"/>
            <ac:picMk id="4" creationId="{8144B3E9-BA43-4905-AB1A-2A7FA78C197B}"/>
          </ac:picMkLst>
        </pc:picChg>
        <pc:cxnChg chg="add del">
          <ac:chgData name="Jordan Sim-Smith" userId="9a4c88e798619c8e" providerId="Windows Live" clId="Web-{CF7949E8-CC27-4E4F-A4C9-829374DB99EF}" dt="2019-07-25T22:57:12.224" v="2"/>
          <ac:cxnSpMkLst>
            <pc:docMk/>
            <pc:sldMk cId="109857222" sldId="256"/>
            <ac:cxnSpMk id="11" creationId="{A07787ED-5EDC-4C54-AD87-55B60D0FE397}"/>
          </ac:cxnSpMkLst>
        </pc:cxnChg>
        <pc:cxnChg chg="add del">
          <ac:chgData name="Jordan Sim-Smith" userId="9a4c88e798619c8e" providerId="Windows Live" clId="Web-{CF7949E8-CC27-4E4F-A4C9-829374DB99EF}" dt="2019-07-25T22:57:19.724" v="3"/>
          <ac:cxnSpMkLst>
            <pc:docMk/>
            <pc:sldMk cId="109857222" sldId="256"/>
            <ac:cxnSpMk id="22" creationId="{96D07482-83A3-4451-943C-B46961082957}"/>
          </ac:cxnSpMkLst>
        </pc:cxnChg>
        <pc:cxnChg chg="add">
          <ac:chgData name="Jordan Sim-Smith" userId="9a4c88e798619c8e" providerId="Windows Live" clId="Web-{CF7949E8-CC27-4E4F-A4C9-829374DB99EF}" dt="2019-07-25T22:57:19.724" v="3"/>
          <ac:cxnSpMkLst>
            <pc:docMk/>
            <pc:sldMk cId="109857222" sldId="256"/>
            <ac:cxnSpMk id="31" creationId="{D28A9C89-B313-458F-9C85-515930A51A93}"/>
          </ac:cxnSpMkLst>
        </pc:cxnChg>
      </pc:sldChg>
      <pc:sldChg chg="modSp new">
        <pc:chgData name="Jordan Sim-Smith" userId="9a4c88e798619c8e" providerId="Windows Live" clId="Web-{CF7949E8-CC27-4E4F-A4C9-829374DB99EF}" dt="2019-07-25T23:04:53.744" v="1045" actId="20577"/>
        <pc:sldMkLst>
          <pc:docMk/>
          <pc:sldMk cId="893231363" sldId="257"/>
        </pc:sldMkLst>
        <pc:spChg chg="mod">
          <ac:chgData name="Jordan Sim-Smith" userId="9a4c88e798619c8e" providerId="Windows Live" clId="Web-{CF7949E8-CC27-4E4F-A4C9-829374DB99EF}" dt="2019-07-25T22:58:22.881" v="69" actId="20577"/>
          <ac:spMkLst>
            <pc:docMk/>
            <pc:sldMk cId="893231363" sldId="257"/>
            <ac:spMk id="2" creationId="{B96A31B1-0FBD-4519-9A4B-B856F56614EC}"/>
          </ac:spMkLst>
        </pc:spChg>
        <pc:spChg chg="mod">
          <ac:chgData name="Jordan Sim-Smith" userId="9a4c88e798619c8e" providerId="Windows Live" clId="Web-{CF7949E8-CC27-4E4F-A4C9-829374DB99EF}" dt="2019-07-25T23:04:53.744" v="1045" actId="20577"/>
          <ac:spMkLst>
            <pc:docMk/>
            <pc:sldMk cId="893231363" sldId="257"/>
            <ac:spMk id="3" creationId="{D20E2549-22B3-40BB-A616-8FDF297B3575}"/>
          </ac:spMkLst>
        </pc:spChg>
      </pc:sldChg>
      <pc:sldChg chg="addSp modSp new">
        <pc:chgData name="Jordan Sim-Smith" userId="9a4c88e798619c8e" providerId="Windows Live" clId="Web-{CF7949E8-CC27-4E4F-A4C9-829374DB99EF}" dt="2019-07-25T23:11:05.872" v="1471" actId="20577"/>
        <pc:sldMkLst>
          <pc:docMk/>
          <pc:sldMk cId="244936789" sldId="258"/>
        </pc:sldMkLst>
        <pc:spChg chg="mod">
          <ac:chgData name="Jordan Sim-Smith" userId="9a4c88e798619c8e" providerId="Windows Live" clId="Web-{CF7949E8-CC27-4E4F-A4C9-829374DB99EF}" dt="2019-07-25T23:00:37.820" v="487" actId="20577"/>
          <ac:spMkLst>
            <pc:docMk/>
            <pc:sldMk cId="244936789" sldId="258"/>
            <ac:spMk id="2" creationId="{49B847D4-3E6A-4E8D-8C35-68DF54AF2B4E}"/>
          </ac:spMkLst>
        </pc:spChg>
        <pc:spChg chg="mod">
          <ac:chgData name="Jordan Sim-Smith" userId="9a4c88e798619c8e" providerId="Windows Live" clId="Web-{CF7949E8-CC27-4E4F-A4C9-829374DB99EF}" dt="2019-07-25T23:11:05.872" v="1471" actId="20577"/>
          <ac:spMkLst>
            <pc:docMk/>
            <pc:sldMk cId="244936789" sldId="258"/>
            <ac:spMk id="3" creationId="{FB351336-AD75-43BE-838B-A274B35E6AC0}"/>
          </ac:spMkLst>
        </pc:spChg>
        <pc:spChg chg="add mod">
          <ac:chgData name="Jordan Sim-Smith" userId="9a4c88e798619c8e" providerId="Windows Live" clId="Web-{CF7949E8-CC27-4E4F-A4C9-829374DB99EF}" dt="2019-07-25T23:08:30.449" v="1108" actId="20577"/>
          <ac:spMkLst>
            <pc:docMk/>
            <pc:sldMk cId="244936789" sldId="258"/>
            <ac:spMk id="4" creationId="{46E60D1E-D3FF-42D0-8D9D-46B93F4E1CFC}"/>
          </ac:spMkLst>
        </pc:spChg>
      </pc:sldChg>
      <pc:sldChg chg="modSp new">
        <pc:chgData name="Jordan Sim-Smith" userId="9a4c88e798619c8e" providerId="Windows Live" clId="Web-{CF7949E8-CC27-4E4F-A4C9-829374DB99EF}" dt="2019-07-25T23:10:40.122" v="1467" actId="20577"/>
        <pc:sldMkLst>
          <pc:docMk/>
          <pc:sldMk cId="3645515536" sldId="259"/>
        </pc:sldMkLst>
        <pc:spChg chg="mod">
          <ac:chgData name="Jordan Sim-Smith" userId="9a4c88e798619c8e" providerId="Windows Live" clId="Web-{CF7949E8-CC27-4E4F-A4C9-829374DB99EF}" dt="2019-07-25T23:08:39.246" v="1117" actId="20577"/>
          <ac:spMkLst>
            <pc:docMk/>
            <pc:sldMk cId="3645515536" sldId="259"/>
            <ac:spMk id="2" creationId="{02D912CA-2DEF-4C15-930A-F2D8BDC7D940}"/>
          </ac:spMkLst>
        </pc:spChg>
        <pc:spChg chg="mod">
          <ac:chgData name="Jordan Sim-Smith" userId="9a4c88e798619c8e" providerId="Windows Live" clId="Web-{CF7949E8-CC27-4E4F-A4C9-829374DB99EF}" dt="2019-07-25T23:10:40.122" v="1467" actId="20577"/>
          <ac:spMkLst>
            <pc:docMk/>
            <pc:sldMk cId="3645515536" sldId="259"/>
            <ac:spMk id="3" creationId="{E6BA061F-92D1-472B-A7D4-277C1310C710}"/>
          </ac:spMkLst>
        </pc:spChg>
      </pc:sldChg>
      <pc:sldChg chg="addSp modSp new">
        <pc:chgData name="Jordan Sim-Smith" userId="9a4c88e798619c8e" providerId="Windows Live" clId="Web-{CF7949E8-CC27-4E4F-A4C9-829374DB99EF}" dt="2019-07-25T23:15:23.656" v="1905" actId="1076"/>
        <pc:sldMkLst>
          <pc:docMk/>
          <pc:sldMk cId="431649519" sldId="260"/>
        </pc:sldMkLst>
        <pc:spChg chg="mod">
          <ac:chgData name="Jordan Sim-Smith" userId="9a4c88e798619c8e" providerId="Windows Live" clId="Web-{CF7949E8-CC27-4E4F-A4C9-829374DB99EF}" dt="2019-07-25T23:11:17.231" v="1505" actId="20577"/>
          <ac:spMkLst>
            <pc:docMk/>
            <pc:sldMk cId="431649519" sldId="260"/>
            <ac:spMk id="2" creationId="{E491086A-6211-4671-81C5-E2F33087C0B8}"/>
          </ac:spMkLst>
        </pc:spChg>
        <pc:spChg chg="mod">
          <ac:chgData name="Jordan Sim-Smith" userId="9a4c88e798619c8e" providerId="Windows Live" clId="Web-{CF7949E8-CC27-4E4F-A4C9-829374DB99EF}" dt="2019-07-25T23:13:45.921" v="1771" actId="20577"/>
          <ac:spMkLst>
            <pc:docMk/>
            <pc:sldMk cId="431649519" sldId="260"/>
            <ac:spMk id="3" creationId="{A5B33148-5A09-4517-8A8F-D9608A368178}"/>
          </ac:spMkLst>
        </pc:spChg>
        <pc:spChg chg="add mod">
          <ac:chgData name="Jordan Sim-Smith" userId="9a4c88e798619c8e" providerId="Windows Live" clId="Web-{CF7949E8-CC27-4E4F-A4C9-829374DB99EF}" dt="2019-07-25T23:13:43.312" v="1770" actId="1076"/>
          <ac:spMkLst>
            <pc:docMk/>
            <pc:sldMk cId="431649519" sldId="260"/>
            <ac:spMk id="5" creationId="{B0CAAEAD-E4BF-4DE2-841B-E169293A41C8}"/>
          </ac:spMkLst>
        </pc:spChg>
        <pc:graphicFrameChg chg="add mod modGraphic">
          <ac:chgData name="Jordan Sim-Smith" userId="9a4c88e798619c8e" providerId="Windows Live" clId="Web-{CF7949E8-CC27-4E4F-A4C9-829374DB99EF}" dt="2019-07-25T23:15:23.656" v="1905" actId="1076"/>
          <ac:graphicFrameMkLst>
            <pc:docMk/>
            <pc:sldMk cId="431649519" sldId="260"/>
            <ac:graphicFrameMk id="6" creationId="{60F1D71C-A81E-4E44-AAE0-D111164A70ED}"/>
          </ac:graphicFrameMkLst>
        </pc:graphicFrameChg>
      </pc:sldChg>
      <pc:sldChg chg="addSp modSp new">
        <pc:chgData name="Jordan Sim-Smith" userId="9a4c88e798619c8e" providerId="Windows Live" clId="Web-{CF7949E8-CC27-4E4F-A4C9-829374DB99EF}" dt="2019-07-25T23:18:37.471" v="2158" actId="20577"/>
        <pc:sldMkLst>
          <pc:docMk/>
          <pc:sldMk cId="1138196241" sldId="261"/>
        </pc:sldMkLst>
        <pc:spChg chg="mod">
          <ac:chgData name="Jordan Sim-Smith" userId="9a4c88e798619c8e" providerId="Windows Live" clId="Web-{CF7949E8-CC27-4E4F-A4C9-829374DB99EF}" dt="2019-07-25T23:15:46.188" v="1931" actId="20577"/>
          <ac:spMkLst>
            <pc:docMk/>
            <pc:sldMk cId="1138196241" sldId="261"/>
            <ac:spMk id="2" creationId="{A572792F-4734-4265-9A77-EC99AA454AA4}"/>
          </ac:spMkLst>
        </pc:spChg>
        <pc:spChg chg="mod">
          <ac:chgData name="Jordan Sim-Smith" userId="9a4c88e798619c8e" providerId="Windows Live" clId="Web-{CF7949E8-CC27-4E4F-A4C9-829374DB99EF}" dt="2019-07-25T23:18:37.471" v="2158" actId="20577"/>
          <ac:spMkLst>
            <pc:docMk/>
            <pc:sldMk cId="1138196241" sldId="261"/>
            <ac:spMk id="3" creationId="{C8B2A72F-AACE-4DFA-8C6A-796A9D4C055D}"/>
          </ac:spMkLst>
        </pc:spChg>
        <pc:spChg chg="add mod">
          <ac:chgData name="Jordan Sim-Smith" userId="9a4c88e798619c8e" providerId="Windows Live" clId="Web-{CF7949E8-CC27-4E4F-A4C9-829374DB99EF}" dt="2019-07-25T23:16:18.501" v="1989" actId="20577"/>
          <ac:spMkLst>
            <pc:docMk/>
            <pc:sldMk cId="1138196241" sldId="261"/>
            <ac:spMk id="5" creationId="{1B77CF4D-2832-4AE7-91E7-8A654D36B7D7}"/>
          </ac:spMkLst>
        </pc:spChg>
      </pc:sldChg>
      <pc:sldChg chg="modSp new">
        <pc:chgData name="Jordan Sim-Smith" userId="9a4c88e798619c8e" providerId="Windows Live" clId="Web-{CF7949E8-CC27-4E4F-A4C9-829374DB99EF}" dt="2019-07-25T23:37:00.824" v="3188" actId="20577"/>
        <pc:sldMkLst>
          <pc:docMk/>
          <pc:sldMk cId="3973633418" sldId="262"/>
        </pc:sldMkLst>
        <pc:spChg chg="mod">
          <ac:chgData name="Jordan Sim-Smith" userId="9a4c88e798619c8e" providerId="Windows Live" clId="Web-{CF7949E8-CC27-4E4F-A4C9-829374DB99EF}" dt="2019-07-25T23:22:05.004" v="2209" actId="20577"/>
          <ac:spMkLst>
            <pc:docMk/>
            <pc:sldMk cId="3973633418" sldId="262"/>
            <ac:spMk id="2" creationId="{502271BB-4F67-492A-B4FF-A2C24F676344}"/>
          </ac:spMkLst>
        </pc:spChg>
        <pc:spChg chg="mod">
          <ac:chgData name="Jordan Sim-Smith" userId="9a4c88e798619c8e" providerId="Windows Live" clId="Web-{CF7949E8-CC27-4E4F-A4C9-829374DB99EF}" dt="2019-07-25T23:37:00.824" v="3188" actId="20577"/>
          <ac:spMkLst>
            <pc:docMk/>
            <pc:sldMk cId="3973633418" sldId="262"/>
            <ac:spMk id="3" creationId="{EADB5608-183D-4456-B004-38868F932AAE}"/>
          </ac:spMkLst>
        </pc:spChg>
      </pc:sldChg>
      <pc:sldChg chg="addSp delSp modSp new">
        <pc:chgData name="Jordan Sim-Smith" userId="9a4c88e798619c8e" providerId="Windows Live" clId="Web-{CF7949E8-CC27-4E4F-A4C9-829374DB99EF}" dt="2019-07-25T23:38:23.090" v="3237" actId="1076"/>
        <pc:sldMkLst>
          <pc:docMk/>
          <pc:sldMk cId="192640111" sldId="263"/>
        </pc:sldMkLst>
        <pc:spChg chg="mod">
          <ac:chgData name="Jordan Sim-Smith" userId="9a4c88e798619c8e" providerId="Windows Live" clId="Web-{CF7949E8-CC27-4E4F-A4C9-829374DB99EF}" dt="2019-07-25T23:37:11.370" v="3230" actId="20577"/>
          <ac:spMkLst>
            <pc:docMk/>
            <pc:sldMk cId="192640111" sldId="263"/>
            <ac:spMk id="2" creationId="{95FE0C28-1F8A-43DF-9D42-D192EBC3CD53}"/>
          </ac:spMkLst>
        </pc:spChg>
        <pc:spChg chg="del">
          <ac:chgData name="Jordan Sim-Smith" userId="9a4c88e798619c8e" providerId="Windows Live" clId="Web-{CF7949E8-CC27-4E4F-A4C9-829374DB99EF}" dt="2019-07-25T23:37:13.324" v="3233"/>
          <ac:spMkLst>
            <pc:docMk/>
            <pc:sldMk cId="192640111" sldId="263"/>
            <ac:spMk id="3" creationId="{5524D17B-C897-44A4-A265-A916AE93105D}"/>
          </ac:spMkLst>
        </pc:spChg>
        <pc:picChg chg="add mod ord">
          <ac:chgData name="Jordan Sim-Smith" userId="9a4c88e798619c8e" providerId="Windows Live" clId="Web-{CF7949E8-CC27-4E4F-A4C9-829374DB99EF}" dt="2019-07-25T23:38:23.090" v="3237" actId="1076"/>
          <ac:picMkLst>
            <pc:docMk/>
            <pc:sldMk cId="192640111" sldId="263"/>
            <ac:picMk id="4" creationId="{B5522046-68AA-49B7-9387-BE59E9420DC0}"/>
          </ac:picMkLst>
        </pc:picChg>
      </pc:sldChg>
      <pc:sldChg chg="addSp delSp modSp new mod setBg setClrOvrMap">
        <pc:chgData name="Jordan Sim-Smith" userId="9a4c88e798619c8e" providerId="Windows Live" clId="Web-{CF7949E8-CC27-4E4F-A4C9-829374DB99EF}" dt="2019-07-25T23:45:47.031" v="4048"/>
        <pc:sldMkLst>
          <pc:docMk/>
          <pc:sldMk cId="3342479977" sldId="264"/>
        </pc:sldMkLst>
        <pc:spChg chg="mod">
          <ac:chgData name="Jordan Sim-Smith" userId="9a4c88e798619c8e" providerId="Windows Live" clId="Web-{CF7949E8-CC27-4E4F-A4C9-829374DB99EF}" dt="2019-07-25T23:45:47.031" v="4048"/>
          <ac:spMkLst>
            <pc:docMk/>
            <pc:sldMk cId="3342479977" sldId="264"/>
            <ac:spMk id="2" creationId="{5E455B0E-8E8D-4953-96FB-8CB5F35D7F70}"/>
          </ac:spMkLst>
        </pc:spChg>
        <pc:spChg chg="del">
          <ac:chgData name="Jordan Sim-Smith" userId="9a4c88e798619c8e" providerId="Windows Live" clId="Web-{CF7949E8-CC27-4E4F-A4C9-829374DB99EF}" dt="2019-07-25T23:39:14.809" v="3301"/>
          <ac:spMkLst>
            <pc:docMk/>
            <pc:sldMk cId="3342479977" sldId="264"/>
            <ac:spMk id="3" creationId="{6AC90867-843E-443F-96D6-A2DA7A0F543C}"/>
          </ac:spMkLst>
        </pc:spChg>
        <pc:spChg chg="add del">
          <ac:chgData name="Jordan Sim-Smith" userId="9a4c88e798619c8e" providerId="Windows Live" clId="Web-{CF7949E8-CC27-4E4F-A4C9-829374DB99EF}" dt="2019-07-25T23:45:47.031" v="4048"/>
          <ac:spMkLst>
            <pc:docMk/>
            <pc:sldMk cId="3342479977" sldId="264"/>
            <ac:spMk id="8" creationId="{39E3965E-AC41-4711-9D10-E25ABB132D86}"/>
          </ac:spMkLst>
        </pc:spChg>
        <pc:spChg chg="add del">
          <ac:chgData name="Jordan Sim-Smith" userId="9a4c88e798619c8e" providerId="Windows Live" clId="Web-{CF7949E8-CC27-4E4F-A4C9-829374DB99EF}" dt="2019-07-25T23:45:47.031" v="4048"/>
          <ac:spMkLst>
            <pc:docMk/>
            <pc:sldMk cId="3342479977" sldId="264"/>
            <ac:spMk id="12" creationId="{8C6E698C-8155-4B8B-BDC9-B7299772B509}"/>
          </ac:spMkLst>
        </pc:spChg>
        <pc:spChg chg="add del">
          <ac:chgData name="Jordan Sim-Smith" userId="9a4c88e798619c8e" providerId="Windows Live" clId="Web-{CF7949E8-CC27-4E4F-A4C9-829374DB99EF}" dt="2019-07-25T23:45:47.031" v="4048"/>
          <ac:spMkLst>
            <pc:docMk/>
            <pc:sldMk cId="3342479977" sldId="264"/>
            <ac:spMk id="16" creationId="{B624C8D3-B9AD-4F4F-8554-4EAF3724DBCE}"/>
          </ac:spMkLst>
        </pc:spChg>
        <pc:spChg chg="add">
          <ac:chgData name="Jordan Sim-Smith" userId="9a4c88e798619c8e" providerId="Windows Live" clId="Web-{CF7949E8-CC27-4E4F-A4C9-829374DB99EF}" dt="2019-07-25T23:45:47.031" v="4048"/>
          <ac:spMkLst>
            <pc:docMk/>
            <pc:sldMk cId="3342479977" sldId="264"/>
            <ac:spMk id="21" creationId="{39E3965E-AC41-4711-9D10-E25ABB132D86}"/>
          </ac:spMkLst>
        </pc:spChg>
        <pc:spChg chg="add">
          <ac:chgData name="Jordan Sim-Smith" userId="9a4c88e798619c8e" providerId="Windows Live" clId="Web-{CF7949E8-CC27-4E4F-A4C9-829374DB99EF}" dt="2019-07-25T23:45:47.031" v="4048"/>
          <ac:spMkLst>
            <pc:docMk/>
            <pc:sldMk cId="3342479977" sldId="264"/>
            <ac:spMk id="25" creationId="{FBDCECDC-EEE3-4128-AA5E-82A8C08796E8}"/>
          </ac:spMkLst>
        </pc:spChg>
        <pc:spChg chg="add">
          <ac:chgData name="Jordan Sim-Smith" userId="9a4c88e798619c8e" providerId="Windows Live" clId="Web-{CF7949E8-CC27-4E4F-A4C9-829374DB99EF}" dt="2019-07-25T23:45:47.031" v="4048"/>
          <ac:spMkLst>
            <pc:docMk/>
            <pc:sldMk cId="3342479977" sldId="264"/>
            <ac:spMk id="27" creationId="{4260EDE0-989C-4E16-AF94-F652294D828E}"/>
          </ac:spMkLst>
        </pc:spChg>
        <pc:cxnChg chg="add del">
          <ac:chgData name="Jordan Sim-Smith" userId="9a4c88e798619c8e" providerId="Windows Live" clId="Web-{CF7949E8-CC27-4E4F-A4C9-829374DB99EF}" dt="2019-07-25T23:45:47.031" v="4048"/>
          <ac:cxnSpMkLst>
            <pc:docMk/>
            <pc:sldMk cId="3342479977" sldId="264"/>
            <ac:cxnSpMk id="10" creationId="{1F5DC8C3-BA5F-4EED-BB9A-A14272BD82A1}"/>
          </ac:cxnSpMkLst>
        </pc:cxnChg>
        <pc:cxnChg chg="add del">
          <ac:chgData name="Jordan Sim-Smith" userId="9a4c88e798619c8e" providerId="Windows Live" clId="Web-{CF7949E8-CC27-4E4F-A4C9-829374DB99EF}" dt="2019-07-25T23:45:47.031" v="4048"/>
          <ac:cxnSpMkLst>
            <pc:docMk/>
            <pc:sldMk cId="3342479977" sldId="264"/>
            <ac:cxnSpMk id="14" creationId="{09525C9A-1972-4836-BA7A-706C946EF4DA}"/>
          </ac:cxnSpMkLst>
        </pc:cxnChg>
        <pc:cxnChg chg="add">
          <ac:chgData name="Jordan Sim-Smith" userId="9a4c88e798619c8e" providerId="Windows Live" clId="Web-{CF7949E8-CC27-4E4F-A4C9-829374DB99EF}" dt="2019-07-25T23:45:47.031" v="4048"/>
          <ac:cxnSpMkLst>
            <pc:docMk/>
            <pc:sldMk cId="3342479977" sldId="264"/>
            <ac:cxnSpMk id="23" creationId="{1F5DC8C3-BA5F-4EED-BB9A-A14272BD82A1}"/>
          </ac:cxnSpMkLst>
        </pc:cxnChg>
      </pc:sldChg>
      <pc:sldChg chg="modSp new">
        <pc:chgData name="Jordan Sim-Smith" userId="9a4c88e798619c8e" providerId="Windows Live" clId="Web-{CF7949E8-CC27-4E4F-A4C9-829374DB99EF}" dt="2019-07-25T23:44:48.937" v="3986" actId="20577"/>
        <pc:sldMkLst>
          <pc:docMk/>
          <pc:sldMk cId="2059003870" sldId="265"/>
        </pc:sldMkLst>
        <pc:spChg chg="mod">
          <ac:chgData name="Jordan Sim-Smith" userId="9a4c88e798619c8e" providerId="Windows Live" clId="Web-{CF7949E8-CC27-4E4F-A4C9-829374DB99EF}" dt="2019-07-25T23:40:00.669" v="3356" actId="20577"/>
          <ac:spMkLst>
            <pc:docMk/>
            <pc:sldMk cId="2059003870" sldId="265"/>
            <ac:spMk id="2" creationId="{2B530D8F-342D-41B3-A402-5B879F505100}"/>
          </ac:spMkLst>
        </pc:spChg>
        <pc:spChg chg="mod">
          <ac:chgData name="Jordan Sim-Smith" userId="9a4c88e798619c8e" providerId="Windows Live" clId="Web-{CF7949E8-CC27-4E4F-A4C9-829374DB99EF}" dt="2019-07-25T23:44:48.937" v="3986" actId="20577"/>
          <ac:spMkLst>
            <pc:docMk/>
            <pc:sldMk cId="2059003870" sldId="265"/>
            <ac:spMk id="3" creationId="{C4A6BD43-5F96-4EA0-83F8-CF250AB05C71}"/>
          </ac:spMkLst>
        </pc:spChg>
      </pc:sldChg>
      <pc:sldChg chg="modSp new">
        <pc:chgData name="Jordan Sim-Smith" userId="9a4c88e798619c8e" providerId="Windows Live" clId="Web-{CF7949E8-CC27-4E4F-A4C9-829374DB99EF}" dt="2019-07-25T23:49:53.924" v="4527" actId="20577"/>
        <pc:sldMkLst>
          <pc:docMk/>
          <pc:sldMk cId="2478194611" sldId="266"/>
        </pc:sldMkLst>
        <pc:spChg chg="mod">
          <ac:chgData name="Jordan Sim-Smith" userId="9a4c88e798619c8e" providerId="Windows Live" clId="Web-{CF7949E8-CC27-4E4F-A4C9-829374DB99EF}" dt="2019-07-25T23:45:00.281" v="4010" actId="20577"/>
          <ac:spMkLst>
            <pc:docMk/>
            <pc:sldMk cId="2478194611" sldId="266"/>
            <ac:spMk id="2" creationId="{68A56EE7-5292-4727-8CD8-735F8840AC19}"/>
          </ac:spMkLst>
        </pc:spChg>
        <pc:spChg chg="mod">
          <ac:chgData name="Jordan Sim-Smith" userId="9a4c88e798619c8e" providerId="Windows Live" clId="Web-{CF7949E8-CC27-4E4F-A4C9-829374DB99EF}" dt="2019-07-25T23:49:53.924" v="4527" actId="20577"/>
          <ac:spMkLst>
            <pc:docMk/>
            <pc:sldMk cId="2478194611" sldId="266"/>
            <ac:spMk id="3" creationId="{E6633B06-CD78-4BB5-AF62-33F1EB6D4A8A}"/>
          </ac:spMkLst>
        </pc:spChg>
      </pc:sldChg>
      <pc:sldMasterChg chg="del delSldLayout">
        <pc:chgData name="Jordan Sim-Smith" userId="9a4c88e798619c8e" providerId="Windows Live" clId="Web-{CF7949E8-CC27-4E4F-A4C9-829374DB99EF}" dt="2019-07-25T22:56:11.505" v="0"/>
        <pc:sldMasterMkLst>
          <pc:docMk/>
          <pc:sldMasterMk cId="2460954070" sldId="2147483660"/>
        </pc:sldMasterMkLst>
        <pc:sldLayoutChg chg="del">
          <pc:chgData name="Jordan Sim-Smith" userId="9a4c88e798619c8e" providerId="Windows Live" clId="Web-{CF7949E8-CC27-4E4F-A4C9-829374DB99EF}" dt="2019-07-25T22:56:11.50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ordan Sim-Smith" userId="9a4c88e798619c8e" providerId="Windows Live" clId="Web-{CF7949E8-CC27-4E4F-A4C9-829374DB99EF}" dt="2019-07-25T22:56:11.50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ordan Sim-Smith" userId="9a4c88e798619c8e" providerId="Windows Live" clId="Web-{CF7949E8-CC27-4E4F-A4C9-829374DB99EF}" dt="2019-07-25T22:56:11.50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ordan Sim-Smith" userId="9a4c88e798619c8e" providerId="Windows Live" clId="Web-{CF7949E8-CC27-4E4F-A4C9-829374DB99EF}" dt="2019-07-25T22:56:11.50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ordan Sim-Smith" userId="9a4c88e798619c8e" providerId="Windows Live" clId="Web-{CF7949E8-CC27-4E4F-A4C9-829374DB99EF}" dt="2019-07-25T22:56:11.50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ordan Sim-Smith" userId="9a4c88e798619c8e" providerId="Windows Live" clId="Web-{CF7949E8-CC27-4E4F-A4C9-829374DB99EF}" dt="2019-07-25T22:56:11.50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ordan Sim-Smith" userId="9a4c88e798619c8e" providerId="Windows Live" clId="Web-{CF7949E8-CC27-4E4F-A4C9-829374DB99EF}" dt="2019-07-25T22:56:11.50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ordan Sim-Smith" userId="9a4c88e798619c8e" providerId="Windows Live" clId="Web-{CF7949E8-CC27-4E4F-A4C9-829374DB99EF}" dt="2019-07-25T22:56:11.50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ordan Sim-Smith" userId="9a4c88e798619c8e" providerId="Windows Live" clId="Web-{CF7949E8-CC27-4E4F-A4C9-829374DB99EF}" dt="2019-07-25T22:56:11.50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ordan Sim-Smith" userId="9a4c88e798619c8e" providerId="Windows Live" clId="Web-{CF7949E8-CC27-4E4F-A4C9-829374DB99EF}" dt="2019-07-25T22:56:11.50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ordan Sim-Smith" userId="9a4c88e798619c8e" providerId="Windows Live" clId="Web-{CF7949E8-CC27-4E4F-A4C9-829374DB99EF}" dt="2019-07-25T22:56:11.50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Jordan Sim-Smith" userId="9a4c88e798619c8e" providerId="Windows Live" clId="Web-{CF7949E8-CC27-4E4F-A4C9-829374DB99EF}" dt="2019-07-25T22:56:11.505" v="0"/>
        <pc:sldMasterMkLst>
          <pc:docMk/>
          <pc:sldMasterMk cId="2852274462" sldId="2147483724"/>
        </pc:sldMasterMkLst>
        <pc:sldLayoutChg chg="add">
          <pc:chgData name="Jordan Sim-Smith" userId="9a4c88e798619c8e" providerId="Windows Live" clId="Web-{CF7949E8-CC27-4E4F-A4C9-829374DB99EF}" dt="2019-07-25T22:56:11.505" v="0"/>
          <pc:sldLayoutMkLst>
            <pc:docMk/>
            <pc:sldMasterMk cId="2852274462" sldId="2147483724"/>
            <pc:sldLayoutMk cId="2774229961" sldId="2147483713"/>
          </pc:sldLayoutMkLst>
        </pc:sldLayoutChg>
        <pc:sldLayoutChg chg="add">
          <pc:chgData name="Jordan Sim-Smith" userId="9a4c88e798619c8e" providerId="Windows Live" clId="Web-{CF7949E8-CC27-4E4F-A4C9-829374DB99EF}" dt="2019-07-25T22:56:11.505" v="0"/>
          <pc:sldLayoutMkLst>
            <pc:docMk/>
            <pc:sldMasterMk cId="2852274462" sldId="2147483724"/>
            <pc:sldLayoutMk cId="3248602227" sldId="2147483714"/>
          </pc:sldLayoutMkLst>
        </pc:sldLayoutChg>
        <pc:sldLayoutChg chg="add">
          <pc:chgData name="Jordan Sim-Smith" userId="9a4c88e798619c8e" providerId="Windows Live" clId="Web-{CF7949E8-CC27-4E4F-A4C9-829374DB99EF}" dt="2019-07-25T22:56:11.505" v="0"/>
          <pc:sldLayoutMkLst>
            <pc:docMk/>
            <pc:sldMasterMk cId="2852274462" sldId="2147483724"/>
            <pc:sldLayoutMk cId="708882350" sldId="2147483715"/>
          </pc:sldLayoutMkLst>
        </pc:sldLayoutChg>
        <pc:sldLayoutChg chg="add">
          <pc:chgData name="Jordan Sim-Smith" userId="9a4c88e798619c8e" providerId="Windows Live" clId="Web-{CF7949E8-CC27-4E4F-A4C9-829374DB99EF}" dt="2019-07-25T22:56:11.505" v="0"/>
          <pc:sldLayoutMkLst>
            <pc:docMk/>
            <pc:sldMasterMk cId="2852274462" sldId="2147483724"/>
            <pc:sldLayoutMk cId="1479930445" sldId="2147483716"/>
          </pc:sldLayoutMkLst>
        </pc:sldLayoutChg>
        <pc:sldLayoutChg chg="add">
          <pc:chgData name="Jordan Sim-Smith" userId="9a4c88e798619c8e" providerId="Windows Live" clId="Web-{CF7949E8-CC27-4E4F-A4C9-829374DB99EF}" dt="2019-07-25T22:56:11.505" v="0"/>
          <pc:sldLayoutMkLst>
            <pc:docMk/>
            <pc:sldMasterMk cId="2852274462" sldId="2147483724"/>
            <pc:sldLayoutMk cId="14806025" sldId="2147483717"/>
          </pc:sldLayoutMkLst>
        </pc:sldLayoutChg>
        <pc:sldLayoutChg chg="add">
          <pc:chgData name="Jordan Sim-Smith" userId="9a4c88e798619c8e" providerId="Windows Live" clId="Web-{CF7949E8-CC27-4E4F-A4C9-829374DB99EF}" dt="2019-07-25T22:56:11.505" v="0"/>
          <pc:sldLayoutMkLst>
            <pc:docMk/>
            <pc:sldMasterMk cId="2852274462" sldId="2147483724"/>
            <pc:sldLayoutMk cId="3577705355" sldId="2147483718"/>
          </pc:sldLayoutMkLst>
        </pc:sldLayoutChg>
        <pc:sldLayoutChg chg="add">
          <pc:chgData name="Jordan Sim-Smith" userId="9a4c88e798619c8e" providerId="Windows Live" clId="Web-{CF7949E8-CC27-4E4F-A4C9-829374DB99EF}" dt="2019-07-25T22:56:11.505" v="0"/>
          <pc:sldLayoutMkLst>
            <pc:docMk/>
            <pc:sldMasterMk cId="2852274462" sldId="2147483724"/>
            <pc:sldLayoutMk cId="2263301939" sldId="2147483719"/>
          </pc:sldLayoutMkLst>
        </pc:sldLayoutChg>
        <pc:sldLayoutChg chg="add">
          <pc:chgData name="Jordan Sim-Smith" userId="9a4c88e798619c8e" providerId="Windows Live" clId="Web-{CF7949E8-CC27-4E4F-A4C9-829374DB99EF}" dt="2019-07-25T22:56:11.505" v="0"/>
          <pc:sldLayoutMkLst>
            <pc:docMk/>
            <pc:sldMasterMk cId="2852274462" sldId="2147483724"/>
            <pc:sldLayoutMk cId="329715794" sldId="2147483720"/>
          </pc:sldLayoutMkLst>
        </pc:sldLayoutChg>
        <pc:sldLayoutChg chg="add">
          <pc:chgData name="Jordan Sim-Smith" userId="9a4c88e798619c8e" providerId="Windows Live" clId="Web-{CF7949E8-CC27-4E4F-A4C9-829374DB99EF}" dt="2019-07-25T22:56:11.505" v="0"/>
          <pc:sldLayoutMkLst>
            <pc:docMk/>
            <pc:sldMasterMk cId="2852274462" sldId="2147483724"/>
            <pc:sldLayoutMk cId="1973732147" sldId="2147483721"/>
          </pc:sldLayoutMkLst>
        </pc:sldLayoutChg>
        <pc:sldLayoutChg chg="add">
          <pc:chgData name="Jordan Sim-Smith" userId="9a4c88e798619c8e" providerId="Windows Live" clId="Web-{CF7949E8-CC27-4E4F-A4C9-829374DB99EF}" dt="2019-07-25T22:56:11.505" v="0"/>
          <pc:sldLayoutMkLst>
            <pc:docMk/>
            <pc:sldMasterMk cId="2852274462" sldId="2147483724"/>
            <pc:sldLayoutMk cId="71226244" sldId="2147483722"/>
          </pc:sldLayoutMkLst>
        </pc:sldLayoutChg>
        <pc:sldLayoutChg chg="add">
          <pc:chgData name="Jordan Sim-Smith" userId="9a4c88e798619c8e" providerId="Windows Live" clId="Web-{CF7949E8-CC27-4E4F-A4C9-829374DB99EF}" dt="2019-07-25T22:56:11.505" v="0"/>
          <pc:sldLayoutMkLst>
            <pc:docMk/>
            <pc:sldMasterMk cId="2852274462" sldId="2147483724"/>
            <pc:sldLayoutMk cId="1339119506" sldId="214748372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2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3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0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8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3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1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0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0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7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23" r:id="rId5"/>
    <p:sldLayoutId id="2147483717" r:id="rId6"/>
    <p:sldLayoutId id="2147483718" r:id="rId7"/>
    <p:sldLayoutId id="2147483719" r:id="rId8"/>
    <p:sldLayoutId id="2147483722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44B3E9-BA43-4905-AB1A-2A7FA78C1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cs typeface="Calibri Light"/>
              </a:rPr>
              <a:t>How to Design an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Devs</a:t>
            </a:r>
            <a:r>
              <a:rPr lang="en-US" dirty="0">
                <a:cs typeface="Calibri"/>
              </a:rPr>
              <a:t> Workshop 2019</a:t>
            </a: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0D8F-342D-41B3-A402-5B879F50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Why must API's be well designed?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BD43-5F96-4EA0-83F8-CF250AB05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cs typeface="Calibri" panose="020F0502020204030204"/>
              </a:rPr>
              <a:t>To use an API in your program, the exact URL must be defined.</a:t>
            </a:r>
            <a:endParaRPr lang="en-US" dirty="0">
              <a:cs typeface="Calibri" panose="020F0502020204030204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cs typeface="Calibri" panose="020F0502020204030204"/>
              </a:rPr>
              <a:t>If the URL of an endpoint changes, all programs using the API will </a:t>
            </a:r>
            <a:r>
              <a:rPr lang="en-US" sz="2400" b="1" dirty="0">
                <a:solidFill>
                  <a:schemeClr val="accent1"/>
                </a:solidFill>
                <a:cs typeface="Calibri" panose="020F0502020204030204"/>
              </a:rPr>
              <a:t>BREAK.</a:t>
            </a:r>
            <a:endParaRPr lang="en-US" sz="2400" b="1">
              <a:solidFill>
                <a:schemeClr val="accent1"/>
              </a:solidFill>
              <a:cs typeface="Calibri" panose="020F0502020204030204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cs typeface="Calibri" panose="020F0502020204030204"/>
              </a:rPr>
              <a:t>Therefore, API's cannot be easily changed once deployed. 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cs typeface="Calibri" panose="020F0502020204030204"/>
              </a:rPr>
              <a:t>We have to get the design right the first time.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cs typeface="Calibri" panose="020F0502020204030204"/>
              </a:rPr>
              <a:t>API's can be very confusing to use in your program or maintain if they are poorly designed.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en-US" sz="2400" dirty="0">
              <a:solidFill>
                <a:srgbClr val="40404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5900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6EE7-5292-4727-8CD8-735F8840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33B06-CD78-4BB5-AF62-33F1EB6D4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cs typeface="Calibri"/>
              </a:rPr>
              <a:t>How do we design an API well?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cs typeface="Calibri"/>
              </a:rPr>
              <a:t>Representational State Transfer (REST) is an architectural style that provides guidelines on how an API should be designed.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en-US" sz="2400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cs typeface="Calibri"/>
              </a:rPr>
              <a:t>We will discuss the REST guidelines so you can write your own RESTful API at the end of this workshop!</a:t>
            </a:r>
          </a:p>
        </p:txBody>
      </p:sp>
    </p:spTree>
    <p:extLst>
      <p:ext uri="{BB962C8B-B14F-4D97-AF65-F5344CB8AC3E}">
        <p14:creationId xmlns:p14="http://schemas.microsoft.com/office/powerpoint/2010/main" val="247819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55B0E-8E8D-4953-96FB-8CB5F35D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182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E1CA-5BC8-4B1B-B680-D497761D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Intro to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9527B-5D48-4EF4-98CB-DAA22BA5C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RESTful endpoints represent collections of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Resources can be thought of as objects, items, data. </a:t>
            </a:r>
            <a:r>
              <a:rPr lang="en-NZ" sz="2400" dirty="0">
                <a:solidFill>
                  <a:schemeClr val="accent1"/>
                </a:solidFill>
              </a:rPr>
              <a:t>E.g. users,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We define various operations on these collections or individual resources using HTTP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404040"/>
                </a:solidFill>
              </a:rPr>
              <a:t>E.g.</a:t>
            </a:r>
            <a:r>
              <a:rPr lang="en-NZ" sz="2400" dirty="0">
                <a:solidFill>
                  <a:schemeClr val="accent1"/>
                </a:solidFill>
              </a:rPr>
              <a:t> /users </a:t>
            </a:r>
            <a:r>
              <a:rPr lang="en-NZ" sz="2400" dirty="0">
                <a:solidFill>
                  <a:srgbClr val="404040"/>
                </a:solidFill>
              </a:rPr>
              <a:t>represents the collection of all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chemeClr val="accent1"/>
                </a:solidFill>
              </a:rPr>
              <a:t>/users/1 </a:t>
            </a:r>
            <a:r>
              <a:rPr lang="en-NZ" sz="2400" dirty="0">
                <a:solidFill>
                  <a:srgbClr val="404040"/>
                </a:solidFill>
              </a:rPr>
              <a:t>represents the individual, first user in the collection</a:t>
            </a:r>
          </a:p>
          <a:p>
            <a:pPr>
              <a:buFont typeface="Arial" panose="020B0604020202020204" pitchFamily="34" charset="0"/>
              <a:buChar char="•"/>
            </a:pPr>
            <a:endParaRPr lang="en-NZ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40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059F-8B8A-4BA5-97BF-2C875B71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REST rule #1: KISS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27A-8C93-4D61-9E13-786F909F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chemeClr val="accent1"/>
                </a:solidFill>
              </a:rPr>
              <a:t>Keep It Simple Stupid (KISS).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Your API may receive a lot of attention, so it must be easy to understand.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Endpoint URLs should be concise.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No more endpoints than necessary.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The simpler it is, the easier it is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1303540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D827-CDFC-4922-B715-B1DF886A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 nouns, not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6B8A-24A6-4F56-BDED-CC75FD64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We have HTTP methods for a reason.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APIs are much easier to understand if we use appropriate HTTP methods on a collection, instead of in the URL.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E.g. </a:t>
            </a:r>
            <a:r>
              <a:rPr lang="en-NZ" sz="2400" dirty="0">
                <a:solidFill>
                  <a:schemeClr val="accent1"/>
                </a:solidFill>
              </a:rPr>
              <a:t>/</a:t>
            </a:r>
            <a:r>
              <a:rPr lang="en-NZ" sz="2400" dirty="0" err="1">
                <a:solidFill>
                  <a:schemeClr val="accent1"/>
                </a:solidFill>
              </a:rPr>
              <a:t>createUser</a:t>
            </a:r>
            <a:r>
              <a:rPr lang="en-NZ" sz="2400" dirty="0">
                <a:solidFill>
                  <a:schemeClr val="accent1"/>
                </a:solidFill>
              </a:rPr>
              <a:t> </a:t>
            </a:r>
            <a:r>
              <a:rPr lang="en-NZ" sz="2400" dirty="0"/>
              <a:t>is bad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chemeClr val="accent1"/>
                </a:solidFill>
              </a:rPr>
              <a:t>POST /users </a:t>
            </a:r>
            <a:r>
              <a:rPr lang="en-NZ" sz="2400" dirty="0"/>
              <a:t>is good</a:t>
            </a:r>
          </a:p>
        </p:txBody>
      </p:sp>
    </p:spTree>
    <p:extLst>
      <p:ext uri="{BB962C8B-B14F-4D97-AF65-F5344CB8AC3E}">
        <p14:creationId xmlns:p14="http://schemas.microsoft.com/office/powerpoint/2010/main" val="90896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DFAE-4789-4026-9826-BF3ED2DD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Which is the better designed endpoint?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40C1-AA1E-42DE-8EFD-A82F8785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2400" dirty="0"/>
              <a:t>Context: You want to get user information from all users.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0A22D-9EE5-49D1-972D-52C4B7638038}"/>
              </a:ext>
            </a:extLst>
          </p:cNvPr>
          <p:cNvSpPr txBox="1"/>
          <p:nvPr/>
        </p:nvSpPr>
        <p:spPr>
          <a:xfrm>
            <a:off x="2001392" y="3013501"/>
            <a:ext cx="343558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Option A:</a:t>
            </a:r>
          </a:p>
          <a:p>
            <a:r>
              <a:rPr lang="en-US" sz="2400" b="1" dirty="0">
                <a:cs typeface="Calibri"/>
              </a:rPr>
              <a:t>GET /</a:t>
            </a:r>
            <a:r>
              <a:rPr lang="en-US" sz="2400" b="1" dirty="0" err="1">
                <a:cs typeface="Calibri"/>
              </a:rPr>
              <a:t>getAllUsers</a:t>
            </a:r>
            <a:endParaRPr lang="en-US" sz="2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1D6A9-B495-4F97-BA3E-C11CD4324675}"/>
              </a:ext>
            </a:extLst>
          </p:cNvPr>
          <p:cNvSpPr txBox="1"/>
          <p:nvPr/>
        </p:nvSpPr>
        <p:spPr>
          <a:xfrm>
            <a:off x="6126480" y="3013501"/>
            <a:ext cx="343558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Option B:</a:t>
            </a:r>
          </a:p>
          <a:p>
            <a:r>
              <a:rPr lang="en-US" sz="2400" b="1" dirty="0">
                <a:cs typeface="Calibri"/>
              </a:rPr>
              <a:t>GET /users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785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D827-CDFC-4922-B715-B1DF886A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 the right 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6B8A-24A6-4F56-BDED-CC75FD64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chemeClr val="accent1"/>
                </a:solidFill>
              </a:rPr>
              <a:t>GET</a:t>
            </a:r>
            <a:r>
              <a:rPr lang="en-NZ" sz="2400" dirty="0"/>
              <a:t>: get a resource (</a:t>
            </a:r>
            <a:r>
              <a:rPr lang="en-NZ" sz="2400" dirty="0">
                <a:solidFill>
                  <a:schemeClr val="accent1"/>
                </a:solidFill>
              </a:rPr>
              <a:t>GET /users/27</a:t>
            </a:r>
            <a:r>
              <a:rPr lang="en-NZ" sz="2400" dirty="0"/>
              <a:t>) or a collection (</a:t>
            </a:r>
            <a:r>
              <a:rPr lang="en-NZ" sz="2400" dirty="0">
                <a:solidFill>
                  <a:schemeClr val="accent1"/>
                </a:solidFill>
              </a:rPr>
              <a:t>GET /users</a:t>
            </a:r>
            <a:r>
              <a:rPr lang="en-NZ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chemeClr val="accent1"/>
                </a:solidFill>
              </a:rPr>
              <a:t>POST</a:t>
            </a:r>
            <a:r>
              <a:rPr lang="en-NZ" sz="2400" dirty="0"/>
              <a:t>: create a resource by adding to the collection (</a:t>
            </a:r>
            <a:r>
              <a:rPr lang="en-NZ" sz="2400" dirty="0">
                <a:solidFill>
                  <a:schemeClr val="accent1"/>
                </a:solidFill>
              </a:rPr>
              <a:t>POST /users</a:t>
            </a:r>
            <a:r>
              <a:rPr lang="en-NZ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chemeClr val="accent1"/>
                </a:solidFill>
              </a:rPr>
              <a:t>PUT</a:t>
            </a:r>
            <a:r>
              <a:rPr lang="en-NZ" sz="2400" dirty="0"/>
              <a:t>: update a specific resource (</a:t>
            </a:r>
            <a:r>
              <a:rPr lang="en-NZ" sz="2400" dirty="0">
                <a:solidFill>
                  <a:schemeClr val="accent1"/>
                </a:solidFill>
              </a:rPr>
              <a:t>PUT /users/20</a:t>
            </a:r>
            <a:r>
              <a:rPr lang="en-NZ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chemeClr val="accent1"/>
                </a:solidFill>
              </a:rPr>
              <a:t>DELETE</a:t>
            </a:r>
            <a:r>
              <a:rPr lang="en-NZ" sz="2400" dirty="0"/>
              <a:t>: delete a specific resource (</a:t>
            </a:r>
            <a:r>
              <a:rPr lang="en-NZ" sz="2400" dirty="0">
                <a:solidFill>
                  <a:schemeClr val="accent1"/>
                </a:solidFill>
              </a:rPr>
              <a:t>DELETE /users/31</a:t>
            </a:r>
            <a:r>
              <a:rPr lang="en-NZ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NZ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If we use the wrong methods, developers may not understand your API.</a:t>
            </a:r>
          </a:p>
        </p:txBody>
      </p:sp>
    </p:spTree>
    <p:extLst>
      <p:ext uri="{BB962C8B-B14F-4D97-AF65-F5344CB8AC3E}">
        <p14:creationId xmlns:p14="http://schemas.microsoft.com/office/powerpoint/2010/main" val="2239755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DFAE-4789-4026-9826-BF3ED2DD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Which is the better designed endpoint?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40C1-AA1E-42DE-8EFD-A82F8785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2400" dirty="0"/>
              <a:t>Context: You want to update the 21</a:t>
            </a:r>
            <a:r>
              <a:rPr lang="en-NZ" sz="2400" baseline="30000" dirty="0"/>
              <a:t>st</a:t>
            </a:r>
            <a:r>
              <a:rPr lang="en-NZ" sz="2400" dirty="0"/>
              <a:t> user.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0A22D-9EE5-49D1-972D-52C4B7638038}"/>
              </a:ext>
            </a:extLst>
          </p:cNvPr>
          <p:cNvSpPr txBox="1"/>
          <p:nvPr/>
        </p:nvSpPr>
        <p:spPr>
          <a:xfrm>
            <a:off x="2001392" y="3013501"/>
            <a:ext cx="343558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Option A:</a:t>
            </a:r>
          </a:p>
          <a:p>
            <a:r>
              <a:rPr lang="en-US" sz="2400" b="1" dirty="0">
                <a:cs typeface="Calibri"/>
              </a:rPr>
              <a:t>POST /</a:t>
            </a:r>
            <a:r>
              <a:rPr lang="en-US" sz="2400" b="1" dirty="0" err="1">
                <a:cs typeface="Calibri"/>
              </a:rPr>
              <a:t>updateUser</a:t>
            </a:r>
            <a:r>
              <a:rPr lang="en-US" sz="2400" b="1" dirty="0">
                <a:cs typeface="Calibri"/>
              </a:rPr>
              <a:t>/21</a:t>
            </a:r>
            <a:endParaRPr lang="en-US" sz="2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1D6A9-B495-4F97-BA3E-C11CD4324675}"/>
              </a:ext>
            </a:extLst>
          </p:cNvPr>
          <p:cNvSpPr txBox="1"/>
          <p:nvPr/>
        </p:nvSpPr>
        <p:spPr>
          <a:xfrm>
            <a:off x="6126480" y="3013501"/>
            <a:ext cx="343558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Option B:</a:t>
            </a:r>
          </a:p>
          <a:p>
            <a:r>
              <a:rPr lang="en-US" sz="2400" b="1" dirty="0">
                <a:cs typeface="Calibri"/>
              </a:rPr>
              <a:t>DELETE /users</a:t>
            </a:r>
            <a:endParaRPr lang="en-US" sz="24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B5122-BF95-43CE-A219-19EBA9625D1C}"/>
              </a:ext>
            </a:extLst>
          </p:cNvPr>
          <p:cNvSpPr txBox="1"/>
          <p:nvPr/>
        </p:nvSpPr>
        <p:spPr>
          <a:xfrm>
            <a:off x="2001392" y="4334299"/>
            <a:ext cx="343558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Option C:</a:t>
            </a:r>
          </a:p>
          <a:p>
            <a:r>
              <a:rPr lang="en-US" sz="2400" b="1" dirty="0">
                <a:cs typeface="Calibri"/>
              </a:rPr>
              <a:t>PUT /users/21</a:t>
            </a:r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686A4-1E2E-46ED-AB1D-CC4F05B07B9D}"/>
              </a:ext>
            </a:extLst>
          </p:cNvPr>
          <p:cNvSpPr txBox="1"/>
          <p:nvPr/>
        </p:nvSpPr>
        <p:spPr>
          <a:xfrm>
            <a:off x="6126480" y="4334298"/>
            <a:ext cx="343558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Option D:</a:t>
            </a:r>
          </a:p>
          <a:p>
            <a:r>
              <a:rPr lang="en-US" sz="2400" b="1" dirty="0">
                <a:cs typeface="Calibri"/>
              </a:rPr>
              <a:t>PUT /users/1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1354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D827-CDFC-4922-B715-B1DF886A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 plurals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6B8A-24A6-4F56-BDED-CC75FD64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All collections should be pluralised.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Keeps consistency between endpoints.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E.g. </a:t>
            </a:r>
            <a:r>
              <a:rPr lang="en-NZ" sz="2400" dirty="0">
                <a:solidFill>
                  <a:schemeClr val="accent1"/>
                </a:solidFill>
              </a:rPr>
              <a:t>/users</a:t>
            </a:r>
            <a:r>
              <a:rPr lang="en-NZ" sz="2400" dirty="0"/>
              <a:t>, not </a:t>
            </a:r>
            <a:r>
              <a:rPr lang="en-NZ" sz="2400" dirty="0">
                <a:solidFill>
                  <a:schemeClr val="accent1"/>
                </a:solidFill>
              </a:rPr>
              <a:t>/user</a:t>
            </a:r>
          </a:p>
        </p:txBody>
      </p:sp>
    </p:spTree>
    <p:extLst>
      <p:ext uri="{BB962C8B-B14F-4D97-AF65-F5344CB8AC3E}">
        <p14:creationId xmlns:p14="http://schemas.microsoft.com/office/powerpoint/2010/main" val="415313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31B1-0FBD-4519-9A4B-B856F566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2549-22B3-40BB-A616-8FDF297B3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cs typeface="Calibri"/>
              </a:rPr>
              <a:t>What is an API?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cs typeface="Calibri"/>
              </a:rPr>
              <a:t>Why are API's important?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cs typeface="Calibri"/>
              </a:rPr>
              <a:t>Why must API's be well designed?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cs typeface="Calibri"/>
              </a:rPr>
              <a:t>What is REST?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cs typeface="Calibri"/>
              </a:rPr>
              <a:t>6 Steps for RESTful API design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cs typeface="Calibri"/>
              </a:rPr>
              <a:t>Kahoot (prizes!)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cs typeface="Calibri"/>
              </a:rPr>
              <a:t>Live design and coding of an API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3231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D827-CDFC-4922-B715-B1DF886A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6B8A-24A6-4F56-BDED-CC75FD64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Instead of using verbs in the URL, use query parameters instead when we want to filter a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E.g. </a:t>
            </a:r>
            <a:r>
              <a:rPr lang="en-NZ" sz="2400" dirty="0">
                <a:solidFill>
                  <a:schemeClr val="accent1"/>
                </a:solidFill>
              </a:rPr>
              <a:t>GET /</a:t>
            </a:r>
            <a:r>
              <a:rPr lang="en-NZ" sz="2400" dirty="0" err="1">
                <a:solidFill>
                  <a:schemeClr val="accent1"/>
                </a:solidFill>
              </a:rPr>
              <a:t>findUserByFirstName</a:t>
            </a:r>
            <a:r>
              <a:rPr lang="en-NZ" sz="2400" dirty="0">
                <a:solidFill>
                  <a:schemeClr val="accent1"/>
                </a:solidFill>
              </a:rPr>
              <a:t> </a:t>
            </a:r>
            <a:r>
              <a:rPr lang="en-NZ" sz="2400" dirty="0"/>
              <a:t>is bad.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GET </a:t>
            </a:r>
            <a:r>
              <a:rPr lang="en-NZ" sz="2400" dirty="0">
                <a:solidFill>
                  <a:schemeClr val="accent1"/>
                </a:solidFill>
              </a:rPr>
              <a:t>/</a:t>
            </a:r>
            <a:r>
              <a:rPr lang="en-NZ" sz="2400" dirty="0" err="1">
                <a:solidFill>
                  <a:schemeClr val="accent1"/>
                </a:solidFill>
              </a:rPr>
              <a:t>users?first_name</a:t>
            </a:r>
            <a:r>
              <a:rPr lang="en-NZ" sz="2400" dirty="0">
                <a:solidFill>
                  <a:schemeClr val="accent1"/>
                </a:solidFill>
              </a:rPr>
              <a:t>=john </a:t>
            </a:r>
            <a:r>
              <a:rPr lang="en-NZ" sz="2400" dirty="0"/>
              <a:t>is good.</a:t>
            </a:r>
          </a:p>
        </p:txBody>
      </p:sp>
    </p:spTree>
    <p:extLst>
      <p:ext uri="{BB962C8B-B14F-4D97-AF65-F5344CB8AC3E}">
        <p14:creationId xmlns:p14="http://schemas.microsoft.com/office/powerpoint/2010/main" val="3185541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DFAE-4789-4026-9826-BF3ED2DD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Which is the better designed endpoint?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40C1-AA1E-42DE-8EFD-A82F8785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2400" dirty="0"/>
              <a:t>Context: You want to search for all users who are 21 years old.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0A22D-9EE5-49D1-972D-52C4B7638038}"/>
              </a:ext>
            </a:extLst>
          </p:cNvPr>
          <p:cNvSpPr txBox="1"/>
          <p:nvPr/>
        </p:nvSpPr>
        <p:spPr>
          <a:xfrm>
            <a:off x="2001392" y="3013501"/>
            <a:ext cx="343558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Option A:</a:t>
            </a:r>
          </a:p>
          <a:p>
            <a:r>
              <a:rPr lang="en-US" sz="2400" b="1" dirty="0">
                <a:cs typeface="Calibri"/>
              </a:rPr>
              <a:t>POST /users/21</a:t>
            </a:r>
            <a:endParaRPr lang="en-US" sz="2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1D6A9-B495-4F97-BA3E-C11CD4324675}"/>
              </a:ext>
            </a:extLst>
          </p:cNvPr>
          <p:cNvSpPr txBox="1"/>
          <p:nvPr/>
        </p:nvSpPr>
        <p:spPr>
          <a:xfrm>
            <a:off x="6126480" y="3013501"/>
            <a:ext cx="343558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Option B:</a:t>
            </a:r>
          </a:p>
          <a:p>
            <a:r>
              <a:rPr lang="en-US" sz="2400" b="1" dirty="0">
                <a:cs typeface="Calibri"/>
              </a:rPr>
              <a:t>GET /users/21</a:t>
            </a:r>
            <a:endParaRPr lang="en-US" sz="24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B5122-BF95-43CE-A219-19EBA9625D1C}"/>
              </a:ext>
            </a:extLst>
          </p:cNvPr>
          <p:cNvSpPr txBox="1"/>
          <p:nvPr/>
        </p:nvSpPr>
        <p:spPr>
          <a:xfrm>
            <a:off x="2001392" y="4334299"/>
            <a:ext cx="343558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Option C:</a:t>
            </a:r>
          </a:p>
          <a:p>
            <a:r>
              <a:rPr lang="en-US" sz="2400" b="1" dirty="0">
                <a:cs typeface="Calibri"/>
              </a:rPr>
              <a:t>GET /</a:t>
            </a:r>
            <a:r>
              <a:rPr lang="en-US" sz="2400" b="1" dirty="0" err="1">
                <a:cs typeface="Calibri"/>
              </a:rPr>
              <a:t>usersByAge</a:t>
            </a:r>
            <a:r>
              <a:rPr lang="en-US" sz="2400" b="1" dirty="0">
                <a:cs typeface="Calibri"/>
              </a:rPr>
              <a:t>/21</a:t>
            </a:r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686A4-1E2E-46ED-AB1D-CC4F05B07B9D}"/>
              </a:ext>
            </a:extLst>
          </p:cNvPr>
          <p:cNvSpPr txBox="1"/>
          <p:nvPr/>
        </p:nvSpPr>
        <p:spPr>
          <a:xfrm>
            <a:off x="6126480" y="4334298"/>
            <a:ext cx="343558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Option D:</a:t>
            </a:r>
          </a:p>
          <a:p>
            <a:r>
              <a:rPr lang="en-US" sz="2400" b="1" dirty="0">
                <a:cs typeface="Calibri"/>
              </a:rPr>
              <a:t>GET /</a:t>
            </a:r>
            <a:r>
              <a:rPr lang="en-US" sz="2400" b="1" dirty="0" err="1">
                <a:cs typeface="Calibri"/>
              </a:rPr>
              <a:t>users?age</a:t>
            </a:r>
            <a:r>
              <a:rPr lang="en-US" sz="2400" b="1" dirty="0">
                <a:cs typeface="Calibri"/>
              </a:rPr>
              <a:t>=21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0250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D827-CDFC-4922-B715-B1DF886A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 the right 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6B8A-24A6-4F56-BDED-CC75FD64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Every response from an API has a status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The status code indicates whether the operation was successful.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Your status codes should be accurate, so the client knows what has happened.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FB347DA-2FD0-4556-9724-D41B12355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304265"/>
              </p:ext>
            </p:extLst>
          </p:nvPr>
        </p:nvGraphicFramePr>
        <p:xfrm>
          <a:off x="3677259" y="3738712"/>
          <a:ext cx="4532778" cy="2443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389">
                  <a:extLst>
                    <a:ext uri="{9D8B030D-6E8A-4147-A177-3AD203B41FA5}">
                      <a16:colId xmlns:a16="http://schemas.microsoft.com/office/drawing/2014/main" val="410225419"/>
                    </a:ext>
                  </a:extLst>
                </a:gridCol>
                <a:gridCol w="2266389">
                  <a:extLst>
                    <a:ext uri="{9D8B030D-6E8A-4147-A177-3AD203B41FA5}">
                      <a16:colId xmlns:a16="http://schemas.microsoft.com/office/drawing/2014/main" val="3650218620"/>
                    </a:ext>
                  </a:extLst>
                </a:gridCol>
              </a:tblGrid>
              <a:tr h="349047">
                <a:tc>
                  <a:txBody>
                    <a:bodyPr/>
                    <a:lstStyle/>
                    <a:p>
                      <a:r>
                        <a:rPr lang="en-US" sz="1800" dirty="0"/>
                        <a:t>Code</a:t>
                      </a:r>
                    </a:p>
                  </a:txBody>
                  <a:tcPr marL="69744" marR="69744" marT="34872" marB="3487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 marL="69744" marR="69744" marT="34872" marB="34872"/>
                </a:tc>
                <a:extLst>
                  <a:ext uri="{0D108BD9-81ED-4DB2-BD59-A6C34878D82A}">
                    <a16:rowId xmlns:a16="http://schemas.microsoft.com/office/drawing/2014/main" val="705150978"/>
                  </a:ext>
                </a:extLst>
              </a:tr>
              <a:tr h="349047">
                <a:tc>
                  <a:txBody>
                    <a:bodyPr/>
                    <a:lstStyle/>
                    <a:p>
                      <a:r>
                        <a:rPr lang="en-US" sz="1800" dirty="0"/>
                        <a:t>200</a:t>
                      </a:r>
                    </a:p>
                  </a:txBody>
                  <a:tcPr marL="69744" marR="69744" marT="34872" marB="3487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OK</a:t>
                      </a:r>
                    </a:p>
                  </a:txBody>
                  <a:tcPr marL="69744" marR="69744" marT="34872" marB="34872"/>
                </a:tc>
                <a:extLst>
                  <a:ext uri="{0D108BD9-81ED-4DB2-BD59-A6C34878D82A}">
                    <a16:rowId xmlns:a16="http://schemas.microsoft.com/office/drawing/2014/main" val="4209000367"/>
                  </a:ext>
                </a:extLst>
              </a:tr>
              <a:tr h="349047">
                <a:tc>
                  <a:txBody>
                    <a:bodyPr/>
                    <a:lstStyle/>
                    <a:p>
                      <a:r>
                        <a:rPr lang="en-US" sz="1800" dirty="0"/>
                        <a:t>201</a:t>
                      </a:r>
                    </a:p>
                  </a:txBody>
                  <a:tcPr marL="69744" marR="69744" marT="34872" marB="3487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Created</a:t>
                      </a:r>
                    </a:p>
                  </a:txBody>
                  <a:tcPr marL="69744" marR="69744" marT="34872" marB="34872"/>
                </a:tc>
                <a:extLst>
                  <a:ext uri="{0D108BD9-81ED-4DB2-BD59-A6C34878D82A}">
                    <a16:rowId xmlns:a16="http://schemas.microsoft.com/office/drawing/2014/main" val="4035895458"/>
                  </a:ext>
                </a:extLst>
              </a:tr>
              <a:tr h="349047">
                <a:tc>
                  <a:txBody>
                    <a:bodyPr/>
                    <a:lstStyle/>
                    <a:p>
                      <a:r>
                        <a:rPr lang="en-US" sz="1800" dirty="0"/>
                        <a:t>400</a:t>
                      </a:r>
                    </a:p>
                  </a:txBody>
                  <a:tcPr marL="69744" marR="69744" marT="34872" marB="3487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Bad Request</a:t>
                      </a:r>
                    </a:p>
                  </a:txBody>
                  <a:tcPr marL="69744" marR="69744" marT="34872" marB="34872"/>
                </a:tc>
                <a:extLst>
                  <a:ext uri="{0D108BD9-81ED-4DB2-BD59-A6C34878D82A}">
                    <a16:rowId xmlns:a16="http://schemas.microsoft.com/office/drawing/2014/main" val="896995236"/>
                  </a:ext>
                </a:extLst>
              </a:tr>
              <a:tr h="349047">
                <a:tc>
                  <a:txBody>
                    <a:bodyPr/>
                    <a:lstStyle/>
                    <a:p>
                      <a:r>
                        <a:rPr lang="en-US" sz="1800" dirty="0"/>
                        <a:t>401</a:t>
                      </a:r>
                    </a:p>
                  </a:txBody>
                  <a:tcPr marL="69744" marR="69744" marT="34872" marB="3487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Unauthorized</a:t>
                      </a:r>
                    </a:p>
                  </a:txBody>
                  <a:tcPr marL="69744" marR="69744" marT="34872" marB="34872"/>
                </a:tc>
                <a:extLst>
                  <a:ext uri="{0D108BD9-81ED-4DB2-BD59-A6C34878D82A}">
                    <a16:rowId xmlns:a16="http://schemas.microsoft.com/office/drawing/2014/main" val="465770126"/>
                  </a:ext>
                </a:extLst>
              </a:tr>
              <a:tr h="3490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404</a:t>
                      </a:r>
                    </a:p>
                  </a:txBody>
                  <a:tcPr marL="69744" marR="69744" marT="34872" marB="3487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Found</a:t>
                      </a:r>
                    </a:p>
                  </a:txBody>
                  <a:tcPr marL="69744" marR="69744" marT="34872" marB="34872"/>
                </a:tc>
                <a:extLst>
                  <a:ext uri="{0D108BD9-81ED-4DB2-BD59-A6C34878D82A}">
                    <a16:rowId xmlns:a16="http://schemas.microsoft.com/office/drawing/2014/main" val="3118366352"/>
                  </a:ext>
                </a:extLst>
              </a:tr>
              <a:tr h="3490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500</a:t>
                      </a:r>
                    </a:p>
                  </a:txBody>
                  <a:tcPr marL="69744" marR="69744" marT="34872" marB="3487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Internal Server Error</a:t>
                      </a:r>
                    </a:p>
                  </a:txBody>
                  <a:tcPr marL="69744" marR="69744" marT="34872" marB="34872"/>
                </a:tc>
                <a:extLst>
                  <a:ext uri="{0D108BD9-81ED-4DB2-BD59-A6C34878D82A}">
                    <a16:rowId xmlns:a16="http://schemas.microsoft.com/office/drawing/2014/main" val="124468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887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DFAE-4789-4026-9826-BF3ED2DD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status code should be returned?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40C1-AA1E-42DE-8EFD-A82F8785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2400" dirty="0"/>
              <a:t>Context: The server could not find a user with ID 999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0A22D-9EE5-49D1-972D-52C4B7638038}"/>
              </a:ext>
            </a:extLst>
          </p:cNvPr>
          <p:cNvSpPr txBox="1"/>
          <p:nvPr/>
        </p:nvSpPr>
        <p:spPr>
          <a:xfrm>
            <a:off x="2001392" y="3013501"/>
            <a:ext cx="343558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Option A:</a:t>
            </a:r>
          </a:p>
          <a:p>
            <a:r>
              <a:rPr lang="en-US" sz="2400" b="1" dirty="0">
                <a:cs typeface="Calibri"/>
              </a:rPr>
              <a:t>404 Not Found</a:t>
            </a:r>
            <a:endParaRPr lang="en-US" sz="2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1D6A9-B495-4F97-BA3E-C11CD4324675}"/>
              </a:ext>
            </a:extLst>
          </p:cNvPr>
          <p:cNvSpPr txBox="1"/>
          <p:nvPr/>
        </p:nvSpPr>
        <p:spPr>
          <a:xfrm>
            <a:off x="6126480" y="3013501"/>
            <a:ext cx="343558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Option B:</a:t>
            </a:r>
          </a:p>
          <a:p>
            <a:r>
              <a:rPr lang="en-US" sz="2400" b="1" dirty="0">
                <a:cs typeface="Calibri"/>
              </a:rPr>
              <a:t>400 Bad Request</a:t>
            </a:r>
            <a:endParaRPr lang="en-US" sz="24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B5122-BF95-43CE-A219-19EBA9625D1C}"/>
              </a:ext>
            </a:extLst>
          </p:cNvPr>
          <p:cNvSpPr txBox="1"/>
          <p:nvPr/>
        </p:nvSpPr>
        <p:spPr>
          <a:xfrm>
            <a:off x="2001392" y="4334299"/>
            <a:ext cx="343558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Option C:</a:t>
            </a:r>
          </a:p>
          <a:p>
            <a:r>
              <a:rPr lang="en-US" sz="2400" b="1" dirty="0">
                <a:cs typeface="Calibri"/>
              </a:rPr>
              <a:t>200 OK</a:t>
            </a:r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686A4-1E2E-46ED-AB1D-CC4F05B07B9D}"/>
              </a:ext>
            </a:extLst>
          </p:cNvPr>
          <p:cNvSpPr txBox="1"/>
          <p:nvPr/>
        </p:nvSpPr>
        <p:spPr>
          <a:xfrm>
            <a:off x="6126480" y="4334298"/>
            <a:ext cx="343558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Option D:</a:t>
            </a:r>
          </a:p>
          <a:p>
            <a:r>
              <a:rPr lang="en-US" sz="2400" b="1" dirty="0">
                <a:cs typeface="Calibri"/>
              </a:rPr>
              <a:t>500 Internal Server Error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4235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55B0E-8E8D-4953-96FB-8CB5F35D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Kahoot!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0346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55B0E-8E8D-4953-96FB-8CB5F35D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4644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0BA0-571B-4442-81C9-43E4F184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Bank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A68B-FDB3-4C8E-91F6-D6D87B194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The DEVS Bank is in dire need of a new backend system, you’ve been tasked to build a prototype. Customers of the bank should be able to:</a:t>
            </a:r>
          </a:p>
          <a:p>
            <a:r>
              <a:rPr lang="en-NZ" dirty="0"/>
              <a:t>- Create new accounts</a:t>
            </a:r>
          </a:p>
          <a:p>
            <a:r>
              <a:rPr lang="en-NZ" dirty="0"/>
              <a:t>- Get information on their own accounts only</a:t>
            </a:r>
          </a:p>
          <a:p>
            <a:r>
              <a:rPr lang="en-NZ" dirty="0"/>
              <a:t>- Send money to another account (A transaction from one account to another)</a:t>
            </a:r>
          </a:p>
          <a:p>
            <a:r>
              <a:rPr lang="en-NZ" dirty="0"/>
              <a:t>- Get the transaction history of one of their own accounts</a:t>
            </a:r>
          </a:p>
          <a:p>
            <a:endParaRPr lang="en-NZ" dirty="0"/>
          </a:p>
          <a:p>
            <a:pPr marL="0" indent="0">
              <a:buNone/>
            </a:pPr>
            <a:r>
              <a:rPr lang="en-NZ" b="1" dirty="0"/>
              <a:t>Design an API for this system – </a:t>
            </a:r>
            <a:r>
              <a:rPr lang="en-NZ" dirty="0"/>
              <a:t>Provide the HTTP Methods, API endpoints, any parameters or headers, response on success and any error responses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15025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A852B3-4DE7-4DFA-9889-10E6D16415D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8576845"/>
              </p:ext>
            </p:extLst>
          </p:nvPr>
        </p:nvGraphicFramePr>
        <p:xfrm>
          <a:off x="950536" y="562204"/>
          <a:ext cx="1005840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741">
                  <a:extLst>
                    <a:ext uri="{9D8B030D-6E8A-4147-A177-3AD203B41FA5}">
                      <a16:colId xmlns:a16="http://schemas.microsoft.com/office/drawing/2014/main" val="927459578"/>
                    </a:ext>
                  </a:extLst>
                </a:gridCol>
                <a:gridCol w="2162048">
                  <a:extLst>
                    <a:ext uri="{9D8B030D-6E8A-4147-A177-3AD203B41FA5}">
                      <a16:colId xmlns:a16="http://schemas.microsoft.com/office/drawing/2014/main" val="1821712496"/>
                    </a:ext>
                  </a:extLst>
                </a:gridCol>
                <a:gridCol w="3243072">
                  <a:extLst>
                    <a:ext uri="{9D8B030D-6E8A-4147-A177-3AD203B41FA5}">
                      <a16:colId xmlns:a16="http://schemas.microsoft.com/office/drawing/2014/main" val="3838578160"/>
                    </a:ext>
                  </a:extLst>
                </a:gridCol>
                <a:gridCol w="1661859">
                  <a:extLst>
                    <a:ext uri="{9D8B030D-6E8A-4147-A177-3AD203B41FA5}">
                      <a16:colId xmlns:a16="http://schemas.microsoft.com/office/drawing/2014/main" val="361303771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405813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57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/accounts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Body: ‘name’</a:t>
                      </a:r>
                    </a:p>
                    <a:p>
                      <a:r>
                        <a:rPr lang="en-NZ" dirty="0"/>
                        <a:t>Headers: ‘authorization’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201 – New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4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/accounts/:</a:t>
                      </a:r>
                      <a:r>
                        <a:rPr lang="en-NZ" dirty="0" err="1"/>
                        <a:t>accountId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Headers: ‘authorization’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200 –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401 – Unauthorized</a:t>
                      </a:r>
                    </a:p>
                    <a:p>
                      <a:r>
                        <a:rPr lang="en-NZ" dirty="0"/>
                        <a:t>404 – Invalid account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330736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r>
                        <a:rPr lang="en-NZ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/accounts/:</a:t>
                      </a:r>
                      <a:r>
                        <a:rPr lang="en-NZ" dirty="0" err="1"/>
                        <a:t>sourceId</a:t>
                      </a:r>
                      <a:r>
                        <a:rPr lang="en-NZ" dirty="0"/>
                        <a:t>/transactions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Body: ‘</a:t>
                      </a:r>
                      <a:r>
                        <a:rPr lang="en-NZ" dirty="0" err="1"/>
                        <a:t>destinationId</a:t>
                      </a:r>
                      <a:r>
                        <a:rPr lang="en-NZ" dirty="0"/>
                        <a:t>’, ‘amount’</a:t>
                      </a:r>
                    </a:p>
                    <a:p>
                      <a:r>
                        <a:rPr lang="en-NZ" dirty="0"/>
                        <a:t>Headers: ‘authorization’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201 – Created 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401 – Unauthorized</a:t>
                      </a:r>
                    </a:p>
                    <a:p>
                      <a:r>
                        <a:rPr lang="en-NZ" dirty="0"/>
                        <a:t>400 – Invalid Target Account</a:t>
                      </a:r>
                    </a:p>
                    <a:p>
                      <a:r>
                        <a:rPr lang="en-NZ" dirty="0"/>
                        <a:t>404 –source account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92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/accounts/:</a:t>
                      </a:r>
                      <a:r>
                        <a:rPr lang="en-NZ" dirty="0" err="1"/>
                        <a:t>sourceId</a:t>
                      </a:r>
                      <a:r>
                        <a:rPr lang="en-NZ" dirty="0"/>
                        <a:t>/transactions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Headers: ‘authorization’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200 –Transactions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401 – Unauthorized</a:t>
                      </a:r>
                    </a:p>
                    <a:p>
                      <a:r>
                        <a:rPr lang="en-NZ" dirty="0"/>
                        <a:t>404 – Invalid account ID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1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32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47D4-3E6A-4E8D-8C35-68DF54AF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an API?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51336-AD75-43BE-838B-A274B35E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cs typeface="Calibri"/>
              </a:rPr>
              <a:t>An </a:t>
            </a:r>
            <a:r>
              <a:rPr lang="en-US" sz="2400" b="1" dirty="0">
                <a:solidFill>
                  <a:schemeClr val="accent1"/>
                </a:solidFill>
                <a:cs typeface="Calibri"/>
              </a:rPr>
              <a:t>Application Programming Interface (API)</a:t>
            </a:r>
            <a:r>
              <a:rPr lang="en-US" sz="2400" b="1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defines what actions the client (you) can request from the server.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cs typeface="Calibri"/>
              </a:rPr>
              <a:t>API's enable communication between programs/servers, regardless of what programming language they are written in.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cs typeface="Calibri"/>
              </a:rPr>
              <a:t>A collection of URL endpoints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60D1E-D3FF-42D0-8D9D-46B93F4E1CFC}"/>
              </a:ext>
            </a:extLst>
          </p:cNvPr>
          <p:cNvSpPr txBox="1"/>
          <p:nvPr/>
        </p:nvSpPr>
        <p:spPr>
          <a:xfrm>
            <a:off x="3051716" y="4687230"/>
            <a:ext cx="6144321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POST </a:t>
            </a:r>
            <a:r>
              <a:rPr lang="en-US" sz="2400" dirty="0"/>
              <a:t>www.example.com/users</a:t>
            </a:r>
            <a:endParaRPr lang="en-US" sz="2400" dirty="0">
              <a:cs typeface="Calibri"/>
            </a:endParaRPr>
          </a:p>
          <a:p>
            <a:r>
              <a:rPr lang="en-US" sz="2400" b="1" dirty="0">
                <a:cs typeface="Calibri"/>
              </a:rPr>
              <a:t>GET </a:t>
            </a:r>
            <a:r>
              <a:rPr lang="en-US" sz="2400" dirty="0">
                <a:cs typeface="Calibri"/>
              </a:rPr>
              <a:t>www.example.com/users</a:t>
            </a:r>
          </a:p>
          <a:p>
            <a:r>
              <a:rPr lang="en-US" sz="2400" b="1" dirty="0">
                <a:cs typeface="Calibri"/>
              </a:rPr>
              <a:t>GET </a:t>
            </a:r>
            <a:r>
              <a:rPr lang="en-US" sz="2400" dirty="0">
                <a:cs typeface="Calibri"/>
              </a:rPr>
              <a:t>www.example.com/users/:id</a:t>
            </a:r>
          </a:p>
        </p:txBody>
      </p:sp>
    </p:spTree>
    <p:extLst>
      <p:ext uri="{BB962C8B-B14F-4D97-AF65-F5344CB8AC3E}">
        <p14:creationId xmlns:p14="http://schemas.microsoft.com/office/powerpoint/2010/main" val="24493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12CA-2DEF-4C15-930A-F2D8BDC7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HTTP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A061F-92D1-472B-A7D4-277C1310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cs typeface="Calibri" panose="020F0502020204030204"/>
              </a:rPr>
              <a:t>HTTP is an internet protocol used by websites.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cs typeface="Calibri" panose="020F0502020204030204"/>
              </a:rPr>
              <a:t>When we visit </a:t>
            </a:r>
            <a:r>
              <a:rPr lang="en-US" sz="2400" dirty="0">
                <a:cs typeface="Calibri" panose="020F0502020204030204"/>
                <a:hlinkClick r:id="rId2"/>
              </a:rPr>
              <a:t>www.facebook.com</a:t>
            </a:r>
            <a:r>
              <a:rPr lang="en-US" sz="2400" dirty="0">
                <a:cs typeface="Calibri" panose="020F0502020204030204"/>
              </a:rPr>
              <a:t>, our browser actually sends an </a:t>
            </a:r>
            <a:r>
              <a:rPr lang="en-US" sz="2400" b="1" dirty="0">
                <a:solidFill>
                  <a:schemeClr val="accent1"/>
                </a:solidFill>
                <a:cs typeface="Calibri" panose="020F0502020204030204"/>
              </a:rPr>
              <a:t>HTTP GET</a:t>
            </a:r>
            <a:r>
              <a:rPr lang="en-US" sz="2400" dirty="0">
                <a:cs typeface="Calibri" panose="020F0502020204030204"/>
              </a:rPr>
              <a:t> request to the Facebook server, requesting the website contents.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cs typeface="Calibri" panose="020F0502020204030204"/>
              </a:rPr>
              <a:t>HTTP is actually used for more than just loading webpages.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cs typeface="Calibri" panose="020F0502020204030204"/>
              </a:rPr>
              <a:t>Nearly everything you do on the internet is using HTTP.</a:t>
            </a:r>
          </a:p>
        </p:txBody>
      </p:sp>
    </p:spTree>
    <p:extLst>
      <p:ext uri="{BB962C8B-B14F-4D97-AF65-F5344CB8AC3E}">
        <p14:creationId xmlns:p14="http://schemas.microsoft.com/office/powerpoint/2010/main" val="364551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086A-6211-4671-81C5-E2F33087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HTTP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3148-5A09-4517-8A8F-D9608A36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An HTTP request includes not only the </a:t>
            </a:r>
            <a:r>
              <a:rPr lang="en-US" sz="2400" dirty="0">
                <a:solidFill>
                  <a:schemeClr val="accent1"/>
                </a:solidFill>
                <a:cs typeface="Calibri"/>
              </a:rPr>
              <a:t>URL</a:t>
            </a:r>
            <a:r>
              <a:rPr lang="en-US" sz="2400" dirty="0">
                <a:cs typeface="Calibri"/>
              </a:rPr>
              <a:t>, but also an </a:t>
            </a:r>
            <a:r>
              <a:rPr lang="en-US" sz="2400" dirty="0">
                <a:solidFill>
                  <a:schemeClr val="accent1"/>
                </a:solidFill>
                <a:cs typeface="Calibri"/>
              </a:rPr>
              <a:t>HTTP method </a:t>
            </a:r>
            <a:r>
              <a:rPr lang="en-US" sz="2400" dirty="0">
                <a:cs typeface="Calibri"/>
              </a:rPr>
              <a:t>to perform.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4 most commonly used methods: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AAEAD-E4BF-4DE2-841B-E169293A41C8}"/>
              </a:ext>
            </a:extLst>
          </p:cNvPr>
          <p:cNvSpPr txBox="1"/>
          <p:nvPr/>
        </p:nvSpPr>
        <p:spPr>
          <a:xfrm>
            <a:off x="4343399" y="2633547"/>
            <a:ext cx="3551663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GET www.facebook.com</a:t>
            </a:r>
            <a:endParaRPr lang="en-US" dirty="0">
              <a:cs typeface="Calibri"/>
            </a:endParaRPr>
          </a:p>
          <a:p>
            <a:r>
              <a:rPr lang="en-US" sz="2400" b="1" dirty="0">
                <a:cs typeface="Calibri"/>
              </a:rPr>
              <a:t>(Method, URL)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F1D71C-A81E-4E44-AAE0-D111164A7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340461"/>
              </p:ext>
            </p:extLst>
          </p:nvPr>
        </p:nvGraphicFramePr>
        <p:xfrm>
          <a:off x="3856462" y="4033024"/>
          <a:ext cx="444289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447">
                  <a:extLst>
                    <a:ext uri="{9D8B030D-6E8A-4147-A177-3AD203B41FA5}">
                      <a16:colId xmlns:a16="http://schemas.microsoft.com/office/drawing/2014/main" val="410225419"/>
                    </a:ext>
                  </a:extLst>
                </a:gridCol>
                <a:gridCol w="2221447">
                  <a:extLst>
                    <a:ext uri="{9D8B030D-6E8A-4147-A177-3AD203B41FA5}">
                      <a16:colId xmlns:a16="http://schemas.microsoft.com/office/drawing/2014/main" val="3650218620"/>
                    </a:ext>
                  </a:extLst>
                </a:gridCol>
              </a:tblGrid>
              <a:tr h="371707">
                <a:tc>
                  <a:txBody>
                    <a:bodyPr/>
                    <a:lstStyle/>
                    <a:p>
                      <a:r>
                        <a:rPr lang="en-US" sz="2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5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Creating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00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89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Updating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9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Deleting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366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64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792F-4734-4265-9A77-EC99AA45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HTTP Methods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A72F-AACE-4DFA-8C6A-796A9D4C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One URL can support multiple </a:t>
            </a:r>
            <a:r>
              <a:rPr lang="en-US" sz="2400" dirty="0">
                <a:cs typeface="Calibri" panose="020F0502020204030204"/>
              </a:rPr>
              <a:t>endpoints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These endpoints would be responsible for creating a user, and getting all users, respectively.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7CF4D-2832-4AE7-91E7-8A654D36B7D7}"/>
              </a:ext>
            </a:extLst>
          </p:cNvPr>
          <p:cNvSpPr txBox="1"/>
          <p:nvPr/>
        </p:nvSpPr>
        <p:spPr>
          <a:xfrm>
            <a:off x="3051716" y="2968084"/>
            <a:ext cx="614432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POST </a:t>
            </a:r>
            <a:r>
              <a:rPr lang="en-US" sz="2400" dirty="0"/>
              <a:t>www.example.com/users</a:t>
            </a:r>
            <a:endParaRPr lang="en-US" sz="2400" dirty="0">
              <a:cs typeface="Calibri"/>
            </a:endParaRPr>
          </a:p>
          <a:p>
            <a:r>
              <a:rPr lang="en-US" sz="2400" b="1" dirty="0">
                <a:cs typeface="Calibri"/>
              </a:rPr>
              <a:t>GET </a:t>
            </a:r>
            <a:r>
              <a:rPr lang="en-US" sz="2400" dirty="0">
                <a:cs typeface="Calibri"/>
              </a:rPr>
              <a:t>www.example.com/users</a:t>
            </a:r>
          </a:p>
        </p:txBody>
      </p:sp>
    </p:spTree>
    <p:extLst>
      <p:ext uri="{BB962C8B-B14F-4D97-AF65-F5344CB8AC3E}">
        <p14:creationId xmlns:p14="http://schemas.microsoft.com/office/powerpoint/2010/main" val="113819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55B0E-8E8D-4953-96FB-8CB5F35D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Live API Demonstration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BF95B-D7EF-4A78-8856-8220BF26E45A}"/>
              </a:ext>
            </a:extLst>
          </p:cNvPr>
          <p:cNvSpPr txBox="1"/>
          <p:nvPr/>
        </p:nvSpPr>
        <p:spPr>
          <a:xfrm>
            <a:off x="620704" y="5631359"/>
            <a:ext cx="10950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dirty="0">
                <a:solidFill>
                  <a:schemeClr val="bg1"/>
                </a:solidFill>
              </a:rPr>
              <a:t>https://jsonplaceholder.typicode.com</a:t>
            </a:r>
          </a:p>
        </p:txBody>
      </p:sp>
    </p:spTree>
    <p:extLst>
      <p:ext uri="{BB962C8B-B14F-4D97-AF65-F5344CB8AC3E}">
        <p14:creationId xmlns:p14="http://schemas.microsoft.com/office/powerpoint/2010/main" val="334247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71BB-4F67-492A-B4FF-A2C24F67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Why are API's important?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5608-183D-4456-B004-38868F93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cs typeface="Calibri" panose="020F0502020204030204"/>
              </a:rPr>
              <a:t>API's allow devices/servers/programs to communicate easily.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cs typeface="Calibri" panose="020F0502020204030204"/>
              </a:rPr>
              <a:t>The API defines what a client can and can't do.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200" dirty="0">
                <a:cs typeface="Calibri" panose="020F0502020204030204"/>
              </a:rPr>
              <a:t>All actions happen through the invocation of an endpoint.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0C28-1F8A-43DF-9D42-D192EBC3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 of an API being used.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5522046-68AA-49B7-9387-BE59E9420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533" y="1956568"/>
            <a:ext cx="9693894" cy="425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0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341"/>
      </a:dk2>
      <a:lt2>
        <a:srgbClr val="E2E8E3"/>
      </a:lt2>
      <a:accent1>
        <a:srgbClr val="CC44B5"/>
      </a:accent1>
      <a:accent2>
        <a:srgbClr val="9832BA"/>
      </a:accent2>
      <a:accent3>
        <a:srgbClr val="7144CC"/>
      </a:accent3>
      <a:accent4>
        <a:srgbClr val="4953C2"/>
      </a:accent4>
      <a:accent5>
        <a:srgbClr val="4488CC"/>
      </a:accent5>
      <a:accent6>
        <a:srgbClr val="32AFBA"/>
      </a:accent6>
      <a:hlink>
        <a:srgbClr val="547AC6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1118</Words>
  <Application>Microsoft Office PowerPoint</Application>
  <PresentationFormat>Widescreen</PresentationFormat>
  <Paragraphs>191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RetrospectVTI</vt:lpstr>
      <vt:lpstr>How to Design an API</vt:lpstr>
      <vt:lpstr>Agenda</vt:lpstr>
      <vt:lpstr>What is an API?</vt:lpstr>
      <vt:lpstr>HTTP</vt:lpstr>
      <vt:lpstr>HTTP Methods</vt:lpstr>
      <vt:lpstr>HTTP Methods (cont.)</vt:lpstr>
      <vt:lpstr>Live API Demonstration</vt:lpstr>
      <vt:lpstr>Why are API's important?</vt:lpstr>
      <vt:lpstr>Example of an API being used.</vt:lpstr>
      <vt:lpstr>Why must API's be well designed?</vt:lpstr>
      <vt:lpstr>REST</vt:lpstr>
      <vt:lpstr>Questions?</vt:lpstr>
      <vt:lpstr>Intro to REST</vt:lpstr>
      <vt:lpstr>REST rule #1: KISS</vt:lpstr>
      <vt:lpstr>Use nouns, not verbs</vt:lpstr>
      <vt:lpstr>Which is the better designed endpoint?</vt:lpstr>
      <vt:lpstr>Use the right HTTP methods</vt:lpstr>
      <vt:lpstr>Which is the better designed endpoint?</vt:lpstr>
      <vt:lpstr>Use plurals</vt:lpstr>
      <vt:lpstr>Use parameters</vt:lpstr>
      <vt:lpstr>Which is the better designed endpoint?</vt:lpstr>
      <vt:lpstr>Use the right HTTP status codes</vt:lpstr>
      <vt:lpstr>What status code should be returned?</vt:lpstr>
      <vt:lpstr>Kahoot!</vt:lpstr>
      <vt:lpstr>DEMO</vt:lpstr>
      <vt:lpstr>Bank 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Sukhans Asrani</cp:lastModifiedBy>
  <cp:revision>341</cp:revision>
  <dcterms:created xsi:type="dcterms:W3CDTF">2013-07-15T20:26:40Z</dcterms:created>
  <dcterms:modified xsi:type="dcterms:W3CDTF">2019-08-01T21:53:56Z</dcterms:modified>
</cp:coreProperties>
</file>