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3"/>
  </p:notesMasterIdLst>
  <p:sldIdLst>
    <p:sldId id="317" r:id="rId2"/>
    <p:sldId id="256" r:id="rId3"/>
    <p:sldId id="259" r:id="rId4"/>
    <p:sldId id="284" r:id="rId5"/>
    <p:sldId id="285" r:id="rId6"/>
    <p:sldId id="288" r:id="rId7"/>
    <p:sldId id="289" r:id="rId8"/>
    <p:sldId id="304" r:id="rId9"/>
    <p:sldId id="306" r:id="rId10"/>
    <p:sldId id="291" r:id="rId11"/>
    <p:sldId id="292" r:id="rId12"/>
    <p:sldId id="293" r:id="rId13"/>
    <p:sldId id="294" r:id="rId14"/>
    <p:sldId id="296" r:id="rId15"/>
    <p:sldId id="307" r:id="rId16"/>
    <p:sldId id="308" r:id="rId17"/>
    <p:sldId id="309" r:id="rId18"/>
    <p:sldId id="310" r:id="rId19"/>
    <p:sldId id="297" r:id="rId20"/>
    <p:sldId id="311" r:id="rId21"/>
    <p:sldId id="312" r:id="rId22"/>
    <p:sldId id="313" r:id="rId23"/>
    <p:sldId id="316" r:id="rId24"/>
    <p:sldId id="314" r:id="rId25"/>
    <p:sldId id="315" r:id="rId26"/>
    <p:sldId id="298" r:id="rId27"/>
    <p:sldId id="299" r:id="rId28"/>
    <p:sldId id="300" r:id="rId29"/>
    <p:sldId id="302" r:id="rId30"/>
    <p:sldId id="303" r:id="rId31"/>
    <p:sldId id="279" r:id="rId32"/>
  </p:sldIdLst>
  <p:sldSz cx="9144000" cy="5143500" type="screen16x9"/>
  <p:notesSz cx="6858000" cy="9144000"/>
  <p:embeddedFontLst>
    <p:embeddedFont>
      <p:font typeface="Raleway ExtraBold" panose="020B0604020202020204" charset="0"/>
      <p:bold r:id="rId34"/>
      <p:boldItalic r:id="rId35"/>
    </p:embeddedFont>
    <p:embeddedFont>
      <p:font typeface="Raleway Light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2218D2-84BF-49AA-93AB-200134968C2B}" v="284" dt="2019-03-11T04:39:32.672"/>
    <p1510:client id="{559B7B6D-DD71-4C90-AE7E-808F44C6FFE5}" v="20" dt="2019-03-11T04:55:10.638"/>
  </p1510:revLst>
</p1510:revInfo>
</file>

<file path=ppt/tableStyles.xml><?xml version="1.0" encoding="utf-8"?>
<a:tblStyleLst xmlns:a="http://schemas.openxmlformats.org/drawingml/2006/main" def="{FFDE7A85-BD3B-4CA7-AFAD-8672A29838FE}">
  <a:tblStyle styleId="{FFDE7A85-BD3B-4CA7-AFAD-8672A29838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559B7B6D-DD71-4C90-AE7E-808F44C6FFE5}"/>
    <pc:docChg chg="addSld modSld sldOrd">
      <pc:chgData name="Guest User" userId="" providerId="Windows Live" clId="Web-{559B7B6D-DD71-4C90-AE7E-808F44C6FFE5}" dt="2019-03-11T04:55:10.638" v="21" actId="1076"/>
      <pc:docMkLst>
        <pc:docMk/>
      </pc:docMkLst>
      <pc:sldChg chg="modSp new ord">
        <pc:chgData name="Guest User" userId="" providerId="Windows Live" clId="Web-{559B7B6D-DD71-4C90-AE7E-808F44C6FFE5}" dt="2019-03-11T04:55:10.638" v="21" actId="1076"/>
        <pc:sldMkLst>
          <pc:docMk/>
          <pc:sldMk cId="1947493882" sldId="317"/>
        </pc:sldMkLst>
        <pc:spChg chg="mod">
          <ac:chgData name="Guest User" userId="" providerId="Windows Live" clId="Web-{559B7B6D-DD71-4C90-AE7E-808F44C6FFE5}" dt="2019-03-11T04:52:44.560" v="9" actId="14100"/>
          <ac:spMkLst>
            <pc:docMk/>
            <pc:sldMk cId="1947493882" sldId="317"/>
            <ac:spMk id="2" creationId="{A652C37E-59A6-4213-B1BC-257B70C50E8F}"/>
          </ac:spMkLst>
        </pc:spChg>
        <pc:spChg chg="mod">
          <ac:chgData name="Guest User" userId="" providerId="Windows Live" clId="Web-{559B7B6D-DD71-4C90-AE7E-808F44C6FFE5}" dt="2019-03-11T04:55:10.638" v="21" actId="1076"/>
          <ac:spMkLst>
            <pc:docMk/>
            <pc:sldMk cId="1947493882" sldId="317"/>
            <ac:spMk id="3" creationId="{1FEA22C4-4B03-4CDB-9519-548BB41D1ED2}"/>
          </ac:spMkLst>
        </pc:spChg>
      </pc:sldChg>
    </pc:docChg>
  </pc:docChgLst>
  <pc:docChgLst>
    <pc:chgData name="Jordan Sim-Smith" userId="9a4c88e798619c8e" providerId="Windows Live" clId="Web-{EC5536F3-C051-4A50-B6CA-A533EC923EBC}"/>
    <pc:docChg chg="delSld modSld">
      <pc:chgData name="Jordan Sim-Smith" userId="9a4c88e798619c8e" providerId="Windows Live" clId="Web-{EC5536F3-C051-4A50-B6CA-A533EC923EBC}" dt="2019-03-11T02:51:26.243" v="26"/>
      <pc:docMkLst>
        <pc:docMk/>
      </pc:docMkLst>
      <pc:sldChg chg="modSp">
        <pc:chgData name="Jordan Sim-Smith" userId="9a4c88e798619c8e" providerId="Windows Live" clId="Web-{EC5536F3-C051-4A50-B6CA-A533EC923EBC}" dt="2019-03-11T02:22:32.030" v="25" actId="1076"/>
        <pc:sldMkLst>
          <pc:docMk/>
          <pc:sldMk cId="776104012" sldId="303"/>
        </pc:sldMkLst>
        <pc:spChg chg="mod">
          <ac:chgData name="Jordan Sim-Smith" userId="9a4c88e798619c8e" providerId="Windows Live" clId="Web-{EC5536F3-C051-4A50-B6CA-A533EC923EBC}" dt="2019-03-11T02:21:36.090" v="24" actId="20577"/>
          <ac:spMkLst>
            <pc:docMk/>
            <pc:sldMk cId="776104012" sldId="303"/>
            <ac:spMk id="89" creationId="{00000000-0000-0000-0000-000000000000}"/>
          </ac:spMkLst>
        </pc:spChg>
        <pc:picChg chg="mod">
          <ac:chgData name="Jordan Sim-Smith" userId="9a4c88e798619c8e" providerId="Windows Live" clId="Web-{EC5536F3-C051-4A50-B6CA-A533EC923EBC}" dt="2019-03-11T02:22:32.030" v="25" actId="1076"/>
          <ac:picMkLst>
            <pc:docMk/>
            <pc:sldMk cId="776104012" sldId="303"/>
            <ac:picMk id="3" creationId="{A6192417-F529-4DF1-8404-446A58488B0A}"/>
          </ac:picMkLst>
        </pc:picChg>
      </pc:sldChg>
      <pc:sldChg chg="del">
        <pc:chgData name="Jordan Sim-Smith" userId="9a4c88e798619c8e" providerId="Windows Live" clId="Web-{EC5536F3-C051-4A50-B6CA-A533EC923EBC}" dt="2019-03-11T02:51:26.243" v="26"/>
        <pc:sldMkLst>
          <pc:docMk/>
          <pc:sldMk cId="2574111756" sldId="305"/>
        </pc:sldMkLst>
      </pc:sldChg>
    </pc:docChg>
  </pc:docChgLst>
  <pc:docChgLst>
    <pc:chgData name="Jordan Sim-Smith" userId="9a4c88e798619c8e" providerId="Windows Live" clId="Web-{D971B1CD-39D4-4843-8DCF-716B3E5CEA45}"/>
    <pc:docChg chg="addSld delSld">
      <pc:chgData name="Jordan Sim-Smith" userId="9a4c88e798619c8e" providerId="Windows Live" clId="Web-{D971B1CD-39D4-4843-8DCF-716B3E5CEA45}" dt="2019-03-11T05:07:35.401" v="1"/>
      <pc:docMkLst>
        <pc:docMk/>
      </pc:docMkLst>
      <pc:sldChg chg="new del">
        <pc:chgData name="Jordan Sim-Smith" userId="9a4c88e798619c8e" providerId="Windows Live" clId="Web-{D971B1CD-39D4-4843-8DCF-716B3E5CEA45}" dt="2019-03-11T05:07:35.401" v="1"/>
        <pc:sldMkLst>
          <pc:docMk/>
          <pc:sldMk cId="1724745475" sldId="318"/>
        </pc:sldMkLst>
      </pc:sldChg>
    </pc:docChg>
  </pc:docChgLst>
  <pc:docChgLst>
    <pc:chgData name="Guest User" providerId="Windows Live" clId="Web-{B62218D2-84BF-49AA-93AB-200134968C2B}"/>
    <pc:docChg chg="addSld delSld modSld">
      <pc:chgData name="Guest User" userId="" providerId="Windows Live" clId="Web-{B62218D2-84BF-49AA-93AB-200134968C2B}" dt="2019-03-11T04:39:32.672" v="321" actId="1076"/>
      <pc:docMkLst>
        <pc:docMk/>
      </pc:docMkLst>
      <pc:sldChg chg="del">
        <pc:chgData name="Guest User" userId="" providerId="Windows Live" clId="Web-{B62218D2-84BF-49AA-93AB-200134968C2B}" dt="2019-03-11T04:33:49.874" v="282"/>
        <pc:sldMkLst>
          <pc:docMk/>
          <pc:sldMk cId="1089784973" sldId="295"/>
        </pc:sldMkLst>
      </pc:sldChg>
      <pc:sldChg chg="modSp">
        <pc:chgData name="Guest User" userId="" providerId="Windows Live" clId="Web-{B62218D2-84BF-49AA-93AB-200134968C2B}" dt="2019-03-11T04:32:57.921" v="273" actId="20577"/>
        <pc:sldMkLst>
          <pc:docMk/>
          <pc:sldMk cId="1191735203" sldId="296"/>
        </pc:sldMkLst>
        <pc:spChg chg="mod">
          <ac:chgData name="Guest User" userId="" providerId="Windows Live" clId="Web-{B62218D2-84BF-49AA-93AB-200134968C2B}" dt="2019-03-11T04:10:23.917" v="0" actId="20577"/>
          <ac:spMkLst>
            <pc:docMk/>
            <pc:sldMk cId="1191735203" sldId="296"/>
            <ac:spMk id="88" creationId="{00000000-0000-0000-0000-000000000000}"/>
          </ac:spMkLst>
        </pc:spChg>
        <pc:spChg chg="mod">
          <ac:chgData name="Guest User" userId="" providerId="Windows Live" clId="Web-{B62218D2-84BF-49AA-93AB-200134968C2B}" dt="2019-03-11T04:32:57.921" v="273" actId="20577"/>
          <ac:spMkLst>
            <pc:docMk/>
            <pc:sldMk cId="1191735203" sldId="296"/>
            <ac:spMk id="89" creationId="{00000000-0000-0000-0000-000000000000}"/>
          </ac:spMkLst>
        </pc:spChg>
      </pc:sldChg>
      <pc:sldChg chg="addSp modSp">
        <pc:chgData name="Guest User" userId="" providerId="Windows Live" clId="Web-{B62218D2-84BF-49AA-93AB-200134968C2B}" dt="2019-03-11T04:17:13.074" v="168" actId="14100"/>
        <pc:sldMkLst>
          <pc:docMk/>
          <pc:sldMk cId="717750427" sldId="297"/>
        </pc:sldMkLst>
        <pc:spChg chg="mod">
          <ac:chgData name="Guest User" userId="" providerId="Windows Live" clId="Web-{B62218D2-84BF-49AA-93AB-200134968C2B}" dt="2019-03-11T04:16:54.715" v="160" actId="1076"/>
          <ac:spMkLst>
            <pc:docMk/>
            <pc:sldMk cId="717750427" sldId="297"/>
            <ac:spMk id="89" creationId="{00000000-0000-0000-0000-000000000000}"/>
          </ac:spMkLst>
        </pc:spChg>
        <pc:picChg chg="add mod">
          <ac:chgData name="Guest User" userId="" providerId="Windows Live" clId="Web-{B62218D2-84BF-49AA-93AB-200134968C2B}" dt="2019-03-11T04:17:03.996" v="165" actId="1076"/>
          <ac:picMkLst>
            <pc:docMk/>
            <pc:sldMk cId="717750427" sldId="297"/>
            <ac:picMk id="2" creationId="{91ADFDEC-5435-4034-869E-6C7C4C4E21C4}"/>
          </ac:picMkLst>
        </pc:picChg>
        <pc:picChg chg="add mod">
          <ac:chgData name="Guest User" userId="" providerId="Windows Live" clId="Web-{B62218D2-84BF-49AA-93AB-200134968C2B}" dt="2019-03-11T04:17:13.074" v="168" actId="14100"/>
          <ac:picMkLst>
            <pc:docMk/>
            <pc:sldMk cId="717750427" sldId="297"/>
            <ac:picMk id="4" creationId="{69B8A1F6-E790-485B-9220-EDBEB165A75A}"/>
          </ac:picMkLst>
        </pc:picChg>
      </pc:sldChg>
      <pc:sldChg chg="addSp modSp new">
        <pc:chgData name="Guest User" userId="" providerId="Windows Live" clId="Web-{B62218D2-84BF-49AA-93AB-200134968C2B}" dt="2019-03-11T04:33:14.437" v="281" actId="1076"/>
        <pc:sldMkLst>
          <pc:docMk/>
          <pc:sldMk cId="1497329837" sldId="307"/>
        </pc:sldMkLst>
        <pc:spChg chg="mod">
          <ac:chgData name="Guest User" userId="" providerId="Windows Live" clId="Web-{B62218D2-84BF-49AA-93AB-200134968C2B}" dt="2019-03-11T04:33:14.437" v="281" actId="1076"/>
          <ac:spMkLst>
            <pc:docMk/>
            <pc:sldMk cId="1497329837" sldId="307"/>
            <ac:spMk id="2" creationId="{B03FC345-F263-4332-AD1D-DF17A1CF7EAF}"/>
          </ac:spMkLst>
        </pc:spChg>
        <pc:spChg chg="mod">
          <ac:chgData name="Guest User" userId="" providerId="Windows Live" clId="Web-{B62218D2-84BF-49AA-93AB-200134968C2B}" dt="2019-03-11T04:33:10.765" v="280" actId="1076"/>
          <ac:spMkLst>
            <pc:docMk/>
            <pc:sldMk cId="1497329837" sldId="307"/>
            <ac:spMk id="3" creationId="{C71CE605-1073-45C9-BD16-1E55E4246E6D}"/>
          </ac:spMkLst>
        </pc:spChg>
        <pc:picChg chg="add mod">
          <ac:chgData name="Guest User" userId="" providerId="Windows Live" clId="Web-{B62218D2-84BF-49AA-93AB-200134968C2B}" dt="2019-03-11T04:12:36.277" v="36" actId="1076"/>
          <ac:picMkLst>
            <pc:docMk/>
            <pc:sldMk cId="1497329837" sldId="307"/>
            <ac:picMk id="4" creationId="{1F9033FA-6132-4904-A9BC-3B2D9009393F}"/>
          </ac:picMkLst>
        </pc:picChg>
      </pc:sldChg>
      <pc:sldChg chg="modSp new">
        <pc:chgData name="Guest User" userId="" providerId="Windows Live" clId="Web-{B62218D2-84BF-49AA-93AB-200134968C2B}" dt="2019-03-11T04:13:40.136" v="59" actId="1076"/>
        <pc:sldMkLst>
          <pc:docMk/>
          <pc:sldMk cId="2081051503" sldId="308"/>
        </pc:sldMkLst>
        <pc:spChg chg="mod">
          <ac:chgData name="Guest User" userId="" providerId="Windows Live" clId="Web-{B62218D2-84BF-49AA-93AB-200134968C2B}" dt="2019-03-11T04:12:59.433" v="46" actId="1076"/>
          <ac:spMkLst>
            <pc:docMk/>
            <pc:sldMk cId="2081051503" sldId="308"/>
            <ac:spMk id="2" creationId="{04B816CB-1EFB-485A-8B21-36040D57D44F}"/>
          </ac:spMkLst>
        </pc:spChg>
        <pc:spChg chg="mod">
          <ac:chgData name="Guest User" userId="" providerId="Windows Live" clId="Web-{B62218D2-84BF-49AA-93AB-200134968C2B}" dt="2019-03-11T04:13:40.136" v="59" actId="1076"/>
          <ac:spMkLst>
            <pc:docMk/>
            <pc:sldMk cId="2081051503" sldId="308"/>
            <ac:spMk id="3" creationId="{638FEA76-1C35-4871-90F2-A30ADB4FC9A9}"/>
          </ac:spMkLst>
        </pc:spChg>
      </pc:sldChg>
      <pc:sldChg chg="addSp modSp new">
        <pc:chgData name="Guest User" userId="" providerId="Windows Live" clId="Web-{B62218D2-84BF-49AA-93AB-200134968C2B}" dt="2019-03-11T04:14:45.418" v="87" actId="1076"/>
        <pc:sldMkLst>
          <pc:docMk/>
          <pc:sldMk cId="559526995" sldId="309"/>
        </pc:sldMkLst>
        <pc:spChg chg="mod">
          <ac:chgData name="Guest User" userId="" providerId="Windows Live" clId="Web-{B62218D2-84BF-49AA-93AB-200134968C2B}" dt="2019-03-11T04:14:09.590" v="76" actId="1076"/>
          <ac:spMkLst>
            <pc:docMk/>
            <pc:sldMk cId="559526995" sldId="309"/>
            <ac:spMk id="2" creationId="{D621ADEC-12B8-404A-B981-458ED75FC6BC}"/>
          </ac:spMkLst>
        </pc:spChg>
        <pc:spChg chg="mod">
          <ac:chgData name="Guest User" userId="" providerId="Windows Live" clId="Web-{B62218D2-84BF-49AA-93AB-200134968C2B}" dt="2019-03-11T04:14:33.465" v="83" actId="20577"/>
          <ac:spMkLst>
            <pc:docMk/>
            <pc:sldMk cId="559526995" sldId="309"/>
            <ac:spMk id="3" creationId="{A7CDE547-F3F4-497D-B005-D96622EF5777}"/>
          </ac:spMkLst>
        </pc:spChg>
        <pc:picChg chg="add mod">
          <ac:chgData name="Guest User" userId="" providerId="Windows Live" clId="Web-{B62218D2-84BF-49AA-93AB-200134968C2B}" dt="2019-03-11T04:14:45.418" v="87" actId="1076"/>
          <ac:picMkLst>
            <pc:docMk/>
            <pc:sldMk cId="559526995" sldId="309"/>
            <ac:picMk id="4" creationId="{10FAB0DD-375C-468F-A813-9ADB9FED48C0}"/>
          </ac:picMkLst>
        </pc:picChg>
      </pc:sldChg>
      <pc:sldChg chg="addSp delSp modSp new">
        <pc:chgData name="Guest User" userId="" providerId="Windows Live" clId="Web-{B62218D2-84BF-49AA-93AB-200134968C2B}" dt="2019-03-11T04:16:22.356" v="134" actId="1076"/>
        <pc:sldMkLst>
          <pc:docMk/>
          <pc:sldMk cId="2367858324" sldId="310"/>
        </pc:sldMkLst>
        <pc:spChg chg="mod">
          <ac:chgData name="Guest User" userId="" providerId="Windows Live" clId="Web-{B62218D2-84BF-49AA-93AB-200134968C2B}" dt="2019-03-11T04:15:06.027" v="95" actId="1076"/>
          <ac:spMkLst>
            <pc:docMk/>
            <pc:sldMk cId="2367858324" sldId="310"/>
            <ac:spMk id="2" creationId="{F36E6AB4-325E-466D-BA5D-E82D6929C98F}"/>
          </ac:spMkLst>
        </pc:spChg>
        <pc:spChg chg="mod">
          <ac:chgData name="Guest User" userId="" providerId="Windows Live" clId="Web-{B62218D2-84BF-49AA-93AB-200134968C2B}" dt="2019-03-11T04:16:19.668" v="133" actId="20577"/>
          <ac:spMkLst>
            <pc:docMk/>
            <pc:sldMk cId="2367858324" sldId="310"/>
            <ac:spMk id="3" creationId="{CF902FE9-E859-4897-97B8-A93A04EC1384}"/>
          </ac:spMkLst>
        </pc:spChg>
        <pc:picChg chg="add del mod">
          <ac:chgData name="Guest User" userId="" providerId="Windows Live" clId="Web-{B62218D2-84BF-49AA-93AB-200134968C2B}" dt="2019-03-11T04:15:36.199" v="104"/>
          <ac:picMkLst>
            <pc:docMk/>
            <pc:sldMk cId="2367858324" sldId="310"/>
            <ac:picMk id="4" creationId="{D8345D40-785B-446F-9C58-A2C113F8E537}"/>
          </ac:picMkLst>
        </pc:picChg>
        <pc:picChg chg="add del mod">
          <ac:chgData name="Guest User" userId="" providerId="Windows Live" clId="Web-{B62218D2-84BF-49AA-93AB-200134968C2B}" dt="2019-03-11T04:15:40.527" v="108"/>
          <ac:picMkLst>
            <pc:docMk/>
            <pc:sldMk cId="2367858324" sldId="310"/>
            <ac:picMk id="6" creationId="{ECEC9CF3-78A4-494B-A62D-376329E40044}"/>
          </ac:picMkLst>
        </pc:picChg>
        <pc:picChg chg="add del mod">
          <ac:chgData name="Guest User" userId="" providerId="Windows Live" clId="Web-{B62218D2-84BF-49AA-93AB-200134968C2B}" dt="2019-03-11T04:16:22.356" v="134" actId="1076"/>
          <ac:picMkLst>
            <pc:docMk/>
            <pc:sldMk cId="2367858324" sldId="310"/>
            <ac:picMk id="8" creationId="{B6DFF0E2-ABF1-43C9-ABFE-DFA757FF197D}"/>
          </ac:picMkLst>
        </pc:picChg>
      </pc:sldChg>
      <pc:sldChg chg="addSp modSp new">
        <pc:chgData name="Guest User" userId="" providerId="Windows Live" clId="Web-{B62218D2-84BF-49AA-93AB-200134968C2B}" dt="2019-03-11T04:37:03.984" v="287" actId="20577"/>
        <pc:sldMkLst>
          <pc:docMk/>
          <pc:sldMk cId="3350532732" sldId="311"/>
        </pc:sldMkLst>
        <pc:spChg chg="mod">
          <ac:chgData name="Guest User" userId="" providerId="Windows Live" clId="Web-{B62218D2-84BF-49AA-93AB-200134968C2B}" dt="2019-03-11T04:18:11.340" v="197" actId="14100"/>
          <ac:spMkLst>
            <pc:docMk/>
            <pc:sldMk cId="3350532732" sldId="311"/>
            <ac:spMk id="2" creationId="{474B3B99-5F02-4BED-B5F4-F28DB1E483F3}"/>
          </ac:spMkLst>
        </pc:spChg>
        <pc:spChg chg="mod">
          <ac:chgData name="Guest User" userId="" providerId="Windows Live" clId="Web-{B62218D2-84BF-49AA-93AB-200134968C2B}" dt="2019-03-11T04:37:03.984" v="287" actId="20577"/>
          <ac:spMkLst>
            <pc:docMk/>
            <pc:sldMk cId="3350532732" sldId="311"/>
            <ac:spMk id="3" creationId="{8AB94F86-3D70-47EE-AFF0-3FA55BA7297F}"/>
          </ac:spMkLst>
        </pc:spChg>
        <pc:picChg chg="add mod">
          <ac:chgData name="Guest User" userId="" providerId="Windows Live" clId="Web-{B62218D2-84BF-49AA-93AB-200134968C2B}" dt="2019-03-11T04:18:37.575" v="206" actId="1076"/>
          <ac:picMkLst>
            <pc:docMk/>
            <pc:sldMk cId="3350532732" sldId="311"/>
            <ac:picMk id="4" creationId="{504F1D11-3518-4247-8A48-EB0D9CE0C721}"/>
          </ac:picMkLst>
        </pc:picChg>
      </pc:sldChg>
      <pc:sldChg chg="addSp modSp new">
        <pc:chgData name="Guest User" userId="" providerId="Windows Live" clId="Web-{B62218D2-84BF-49AA-93AB-200134968C2B}" dt="2019-03-11T04:19:26.559" v="220" actId="1076"/>
        <pc:sldMkLst>
          <pc:docMk/>
          <pc:sldMk cId="41668902" sldId="312"/>
        </pc:sldMkLst>
        <pc:spChg chg="mod">
          <ac:chgData name="Guest User" userId="" providerId="Windows Live" clId="Web-{B62218D2-84BF-49AA-93AB-200134968C2B}" dt="2019-03-11T04:19:25.887" v="213" actId="1076"/>
          <ac:spMkLst>
            <pc:docMk/>
            <pc:sldMk cId="41668902" sldId="312"/>
            <ac:spMk id="2" creationId="{03DDB852-F68E-46FD-BAAC-1A5AB31BFA49}"/>
          </ac:spMkLst>
        </pc:spChg>
        <pc:spChg chg="mod">
          <ac:chgData name="Guest User" userId="" providerId="Windows Live" clId="Web-{B62218D2-84BF-49AA-93AB-200134968C2B}" dt="2019-03-11T04:19:26.044" v="216" actId="1076"/>
          <ac:spMkLst>
            <pc:docMk/>
            <pc:sldMk cId="41668902" sldId="312"/>
            <ac:spMk id="3" creationId="{F87D83E9-E9F4-4BA0-9CAF-83348F104C79}"/>
          </ac:spMkLst>
        </pc:spChg>
        <pc:picChg chg="add mod">
          <ac:chgData name="Guest User" userId="" providerId="Windows Live" clId="Web-{B62218D2-84BF-49AA-93AB-200134968C2B}" dt="2019-03-11T04:19:26.559" v="220" actId="1076"/>
          <ac:picMkLst>
            <pc:docMk/>
            <pc:sldMk cId="41668902" sldId="312"/>
            <ac:picMk id="4" creationId="{D9BA9019-F1EF-45FE-9BCF-44A724D39F72}"/>
          </ac:picMkLst>
        </pc:picChg>
      </pc:sldChg>
      <pc:sldChg chg="addSp modSp new">
        <pc:chgData name="Guest User" userId="" providerId="Windows Live" clId="Web-{B62218D2-84BF-49AA-93AB-200134968C2B}" dt="2019-03-11T04:20:10.232" v="234" actId="1076"/>
        <pc:sldMkLst>
          <pc:docMk/>
          <pc:sldMk cId="4076803152" sldId="313"/>
        </pc:sldMkLst>
        <pc:spChg chg="mod">
          <ac:chgData name="Guest User" userId="" providerId="Windows Live" clId="Web-{B62218D2-84BF-49AA-93AB-200134968C2B}" dt="2019-03-11T04:19:46.137" v="225" actId="1076"/>
          <ac:spMkLst>
            <pc:docMk/>
            <pc:sldMk cId="4076803152" sldId="313"/>
            <ac:spMk id="2" creationId="{E50DE5C1-F7CC-48D3-944F-0BA7CFC53C7B}"/>
          </ac:spMkLst>
        </pc:spChg>
        <pc:spChg chg="mod">
          <ac:chgData name="Guest User" userId="" providerId="Windows Live" clId="Web-{B62218D2-84BF-49AA-93AB-200134968C2B}" dt="2019-03-11T04:20:02.481" v="230" actId="1076"/>
          <ac:spMkLst>
            <pc:docMk/>
            <pc:sldMk cId="4076803152" sldId="313"/>
            <ac:spMk id="3" creationId="{342552CF-037B-44C6-8A82-1C357CCE365D}"/>
          </ac:spMkLst>
        </pc:spChg>
        <pc:picChg chg="add mod">
          <ac:chgData name="Guest User" userId="" providerId="Windows Live" clId="Web-{B62218D2-84BF-49AA-93AB-200134968C2B}" dt="2019-03-11T04:20:10.232" v="234" actId="1076"/>
          <ac:picMkLst>
            <pc:docMk/>
            <pc:sldMk cId="4076803152" sldId="313"/>
            <ac:picMk id="4" creationId="{6BCC4663-1D4D-499A-9B49-EAA831675306}"/>
          </ac:picMkLst>
        </pc:picChg>
      </pc:sldChg>
      <pc:sldChg chg="modSp new">
        <pc:chgData name="Guest User" userId="" providerId="Windows Live" clId="Web-{B62218D2-84BF-49AA-93AB-200134968C2B}" dt="2019-03-11T04:21:04.044" v="251" actId="20577"/>
        <pc:sldMkLst>
          <pc:docMk/>
          <pc:sldMk cId="1537366742" sldId="314"/>
        </pc:sldMkLst>
        <pc:spChg chg="mod">
          <ac:chgData name="Guest User" userId="" providerId="Windows Live" clId="Web-{B62218D2-84BF-49AA-93AB-200134968C2B}" dt="2019-03-11T04:20:28.028" v="241" actId="1076"/>
          <ac:spMkLst>
            <pc:docMk/>
            <pc:sldMk cId="1537366742" sldId="314"/>
            <ac:spMk id="2" creationId="{172DB771-5A02-4BD6-A68E-2E5D4388C938}"/>
          </ac:spMkLst>
        </pc:spChg>
        <pc:spChg chg="mod">
          <ac:chgData name="Guest User" userId="" providerId="Windows Live" clId="Web-{B62218D2-84BF-49AA-93AB-200134968C2B}" dt="2019-03-11T04:21:04.044" v="251" actId="20577"/>
          <ac:spMkLst>
            <pc:docMk/>
            <pc:sldMk cId="1537366742" sldId="314"/>
            <ac:spMk id="3" creationId="{476B170A-0821-402C-8D5D-0CBEB6495878}"/>
          </ac:spMkLst>
        </pc:spChg>
      </pc:sldChg>
      <pc:sldChg chg="addSp delSp modSp new">
        <pc:chgData name="Guest User" userId="" providerId="Windows Live" clId="Web-{B62218D2-84BF-49AA-93AB-200134968C2B}" dt="2019-03-11T04:23:00.888" v="271" actId="1076"/>
        <pc:sldMkLst>
          <pc:docMk/>
          <pc:sldMk cId="3083013684" sldId="315"/>
        </pc:sldMkLst>
        <pc:spChg chg="mod">
          <ac:chgData name="Guest User" userId="" providerId="Windows Live" clId="Web-{B62218D2-84BF-49AA-93AB-200134968C2B}" dt="2019-03-11T04:21:23.575" v="256" actId="1076"/>
          <ac:spMkLst>
            <pc:docMk/>
            <pc:sldMk cId="3083013684" sldId="315"/>
            <ac:spMk id="2" creationId="{071154E9-219D-43A5-B66D-7D393B76B842}"/>
          </ac:spMkLst>
        </pc:spChg>
        <pc:picChg chg="add mod">
          <ac:chgData name="Guest User" userId="" providerId="Windows Live" clId="Web-{B62218D2-84BF-49AA-93AB-200134968C2B}" dt="2019-03-11T04:23:00.888" v="271" actId="1076"/>
          <ac:picMkLst>
            <pc:docMk/>
            <pc:sldMk cId="3083013684" sldId="315"/>
            <ac:picMk id="4" creationId="{33697E28-1FCF-4D0B-B9F1-7C2BF65F8123}"/>
          </ac:picMkLst>
        </pc:picChg>
        <pc:picChg chg="add del mod">
          <ac:chgData name="Guest User" userId="" providerId="Windows Live" clId="Web-{B62218D2-84BF-49AA-93AB-200134968C2B}" dt="2019-03-11T04:22:40.450" v="264"/>
          <ac:picMkLst>
            <pc:docMk/>
            <pc:sldMk cId="3083013684" sldId="315"/>
            <ac:picMk id="6" creationId="{24F0BD37-7E6E-4E04-89B1-5CC6C21D9642}"/>
          </ac:picMkLst>
        </pc:picChg>
        <pc:picChg chg="add mod">
          <ac:chgData name="Guest User" userId="" providerId="Windows Live" clId="Web-{B62218D2-84BF-49AA-93AB-200134968C2B}" dt="2019-03-11T04:22:59.669" v="270" actId="1076"/>
          <ac:picMkLst>
            <pc:docMk/>
            <pc:sldMk cId="3083013684" sldId="315"/>
            <ac:picMk id="8" creationId="{C4EC3552-EB55-4112-BF31-C1CFFD12502A}"/>
          </ac:picMkLst>
        </pc:picChg>
      </pc:sldChg>
      <pc:sldChg chg="addSp delSp modSp add replId">
        <pc:chgData name="Guest User" userId="" providerId="Windows Live" clId="Web-{B62218D2-84BF-49AA-93AB-200134968C2B}" dt="2019-03-11T04:39:32.672" v="321" actId="1076"/>
        <pc:sldMkLst>
          <pc:docMk/>
          <pc:sldMk cId="3941250786" sldId="316"/>
        </pc:sldMkLst>
        <pc:spChg chg="mod">
          <ac:chgData name="Guest User" userId="" providerId="Windows Live" clId="Web-{B62218D2-84BF-49AA-93AB-200134968C2B}" dt="2019-03-11T04:38:57.172" v="314" actId="1076"/>
          <ac:spMkLst>
            <pc:docMk/>
            <pc:sldMk cId="3941250786" sldId="316"/>
            <ac:spMk id="89" creationId="{00000000-0000-0000-0000-000000000000}"/>
          </ac:spMkLst>
        </pc:spChg>
        <pc:picChg chg="del">
          <ac:chgData name="Guest User" userId="" providerId="Windows Live" clId="Web-{B62218D2-84BF-49AA-93AB-200134968C2B}" dt="2019-03-11T04:39:11" v="315"/>
          <ac:picMkLst>
            <pc:docMk/>
            <pc:sldMk cId="3941250786" sldId="316"/>
            <ac:picMk id="2" creationId="{91ADFDEC-5435-4034-869E-6C7C4C4E21C4}"/>
          </ac:picMkLst>
        </pc:picChg>
        <pc:picChg chg="add mod">
          <ac:chgData name="Guest User" userId="" providerId="Windows Live" clId="Web-{B62218D2-84BF-49AA-93AB-200134968C2B}" dt="2019-03-11T04:39:32.672" v="321" actId="1076"/>
          <ac:picMkLst>
            <pc:docMk/>
            <pc:sldMk cId="3941250786" sldId="316"/>
            <ac:picMk id="3" creationId="{1C870198-DD50-4554-9E14-5E652FF99CC2}"/>
          </ac:picMkLst>
        </pc:picChg>
        <pc:picChg chg="del">
          <ac:chgData name="Guest User" userId="" providerId="Windows Live" clId="Web-{B62218D2-84BF-49AA-93AB-200134968C2B}" dt="2019-03-11T04:39:12.219" v="316"/>
          <ac:picMkLst>
            <pc:docMk/>
            <pc:sldMk cId="3941250786" sldId="316"/>
            <ac:picMk id="4" creationId="{69B8A1F6-E790-485B-9220-EDBEB165A75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6A762-92A3-4904-8316-E1DCE4F21D4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2FABEC1B-D460-44D1-BD7D-B93229DA9173}">
      <dgm:prSet phldrT="[Text]"/>
      <dgm:spPr/>
      <dgm:t>
        <a:bodyPr/>
        <a:lstStyle/>
        <a:p>
          <a:r>
            <a:rPr lang="en-NZ"/>
            <a:t>True/False</a:t>
          </a:r>
        </a:p>
      </dgm:t>
    </dgm:pt>
    <dgm:pt modelId="{4A578897-F134-4C00-ABB0-CDD0AC3C8316}" type="parTrans" cxnId="{6E7C5118-B769-4C96-AF41-23C52F756169}">
      <dgm:prSet/>
      <dgm:spPr/>
      <dgm:t>
        <a:bodyPr/>
        <a:lstStyle/>
        <a:p>
          <a:endParaRPr lang="en-NZ"/>
        </a:p>
      </dgm:t>
    </dgm:pt>
    <dgm:pt modelId="{ED3E01BF-AD63-42E0-9C08-6487C7C0ABBE}" type="sibTrans" cxnId="{6E7C5118-B769-4C96-AF41-23C52F756169}">
      <dgm:prSet/>
      <dgm:spPr/>
      <dgm:t>
        <a:bodyPr/>
        <a:lstStyle/>
        <a:p>
          <a:endParaRPr lang="en-NZ"/>
        </a:p>
      </dgm:t>
    </dgm:pt>
    <dgm:pt modelId="{8A65947D-6EA2-41FD-9B12-511C56C1142D}">
      <dgm:prSet phldrT="[Text]"/>
      <dgm:spPr/>
      <dgm:t>
        <a:bodyPr/>
        <a:lstStyle/>
        <a:p>
          <a:r>
            <a:rPr lang="en-NZ"/>
            <a:t>Statement Y</a:t>
          </a:r>
        </a:p>
      </dgm:t>
    </dgm:pt>
    <dgm:pt modelId="{7944540E-DD3D-47F2-98EF-EFD9668E441E}" type="parTrans" cxnId="{09449148-9CF7-490F-A505-6B8B668F633B}">
      <dgm:prSet/>
      <dgm:spPr/>
      <dgm:t>
        <a:bodyPr/>
        <a:lstStyle/>
        <a:p>
          <a:endParaRPr lang="en-NZ"/>
        </a:p>
      </dgm:t>
    </dgm:pt>
    <dgm:pt modelId="{0A19BEEB-DA1F-4C78-90A5-767FD882C5C8}" type="sibTrans" cxnId="{09449148-9CF7-490F-A505-6B8B668F633B}">
      <dgm:prSet/>
      <dgm:spPr/>
      <dgm:t>
        <a:bodyPr/>
        <a:lstStyle/>
        <a:p>
          <a:endParaRPr lang="en-NZ"/>
        </a:p>
      </dgm:t>
    </dgm:pt>
    <dgm:pt modelId="{2D06819A-8A56-444F-98B9-BFD11AF48F19}">
      <dgm:prSet phldrT="[Text]"/>
      <dgm:spPr/>
      <dgm:t>
        <a:bodyPr/>
        <a:lstStyle/>
        <a:p>
          <a:pPr algn="ctr"/>
          <a:r>
            <a:rPr lang="en-NZ"/>
            <a:t>Statement X</a:t>
          </a:r>
        </a:p>
      </dgm:t>
    </dgm:pt>
    <dgm:pt modelId="{3755D512-B9B7-4298-BC88-EB7E91FE4296}" type="parTrans" cxnId="{D80AE831-196A-46AE-8B03-E3C3F4CA2B3F}">
      <dgm:prSet/>
      <dgm:spPr/>
      <dgm:t>
        <a:bodyPr/>
        <a:lstStyle/>
        <a:p>
          <a:endParaRPr lang="en-NZ"/>
        </a:p>
      </dgm:t>
    </dgm:pt>
    <dgm:pt modelId="{F98D2396-D952-4A6E-82AF-A9880454EF31}" type="sibTrans" cxnId="{D80AE831-196A-46AE-8B03-E3C3F4CA2B3F}">
      <dgm:prSet/>
      <dgm:spPr/>
      <dgm:t>
        <a:bodyPr/>
        <a:lstStyle/>
        <a:p>
          <a:endParaRPr lang="en-NZ"/>
        </a:p>
      </dgm:t>
    </dgm:pt>
    <dgm:pt modelId="{C025E629-DD0B-4C90-A49F-7228EE0860A9}" type="pres">
      <dgm:prSet presAssocID="{F706A762-92A3-4904-8316-E1DCE4F21D4F}" presName="rootnode" presStyleCnt="0">
        <dgm:presLayoutVars>
          <dgm:chMax/>
          <dgm:chPref/>
          <dgm:dir/>
          <dgm:animLvl val="lvl"/>
        </dgm:presLayoutVars>
      </dgm:prSet>
      <dgm:spPr/>
    </dgm:pt>
    <dgm:pt modelId="{B9C23D43-FB5C-4CE4-9DDB-6928B4DD9123}" type="pres">
      <dgm:prSet presAssocID="{2FABEC1B-D460-44D1-BD7D-B93229DA9173}" presName="composite" presStyleCnt="0"/>
      <dgm:spPr/>
    </dgm:pt>
    <dgm:pt modelId="{EFFF2DD0-EA3C-4E14-B506-05C6AC11AA50}" type="pres">
      <dgm:prSet presAssocID="{2FABEC1B-D460-44D1-BD7D-B93229DA9173}" presName="bentUpArrow1" presStyleLbl="alignImgPlace1" presStyleIdx="0" presStyleCnt="2" custScaleY="103367" custLinFactX="89477" custLinFactNeighborX="100000" custLinFactNeighborY="10451"/>
      <dgm:spPr/>
    </dgm:pt>
    <dgm:pt modelId="{CE56B423-8261-4646-9E33-C64EB97754D2}" type="pres">
      <dgm:prSet presAssocID="{2FABEC1B-D460-44D1-BD7D-B93229DA9173}" presName="ParentText" presStyleLbl="node1" presStyleIdx="0" presStyleCnt="3" custLinFactNeighborX="76757" custLinFactNeighborY="5643">
        <dgm:presLayoutVars>
          <dgm:chMax val="1"/>
          <dgm:chPref val="1"/>
          <dgm:bulletEnabled val="1"/>
        </dgm:presLayoutVars>
      </dgm:prSet>
      <dgm:spPr/>
    </dgm:pt>
    <dgm:pt modelId="{10DBF5E7-FE30-4109-ABC0-888F329C91A0}" type="pres">
      <dgm:prSet presAssocID="{2FABEC1B-D460-44D1-BD7D-B93229DA9173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0152F00A-A39D-4885-B765-DE8AE47BAC28}" type="pres">
      <dgm:prSet presAssocID="{ED3E01BF-AD63-42E0-9C08-6487C7C0ABBE}" presName="sibTrans" presStyleCnt="0"/>
      <dgm:spPr/>
    </dgm:pt>
    <dgm:pt modelId="{0D6EA342-83FC-4BFC-A983-2F49E38F1B49}" type="pres">
      <dgm:prSet presAssocID="{8A65947D-6EA2-41FD-9B12-511C56C1142D}" presName="composite" presStyleCnt="0"/>
      <dgm:spPr/>
    </dgm:pt>
    <dgm:pt modelId="{15BA0F94-29BE-4EB9-A655-AA6095DF1FDA}" type="pres">
      <dgm:prSet presAssocID="{8A65947D-6EA2-41FD-9B12-511C56C1142D}" presName="bentUpArrow1" presStyleLbl="alignImgPlace1" presStyleIdx="1" presStyleCnt="2" custAng="0" custFlipVert="0" custFlipHor="1" custScaleX="104948" custScaleY="101562" custLinFactY="-23834" custLinFactNeighborX="-71137" custLinFactNeighborY="-100000"/>
      <dgm:spPr/>
    </dgm:pt>
    <dgm:pt modelId="{63CD7FD7-A268-44A1-8A11-EB3203ED9FA3}" type="pres">
      <dgm:prSet presAssocID="{8A65947D-6EA2-41FD-9B12-511C56C1142D}" presName="ParentText" presStyleLbl="node1" presStyleIdx="1" presStyleCnt="3" custLinFactX="20759" custLinFactNeighborX="100000" custLinFactNeighborY="14762">
        <dgm:presLayoutVars>
          <dgm:chMax val="1"/>
          <dgm:chPref val="1"/>
          <dgm:bulletEnabled val="1"/>
        </dgm:presLayoutVars>
      </dgm:prSet>
      <dgm:spPr/>
    </dgm:pt>
    <dgm:pt modelId="{180C9BD9-AD1C-442D-8687-405AA1BD2C84}" type="pres">
      <dgm:prSet presAssocID="{8A65947D-6EA2-41FD-9B12-511C56C1142D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A43E2B92-F7BE-4550-961D-E9A29ABE5A16}" type="pres">
      <dgm:prSet presAssocID="{0A19BEEB-DA1F-4C78-90A5-767FD882C5C8}" presName="sibTrans" presStyleCnt="0"/>
      <dgm:spPr/>
    </dgm:pt>
    <dgm:pt modelId="{3A42B1DF-CD14-41F7-A2C0-1D5D4A283019}" type="pres">
      <dgm:prSet presAssocID="{2D06819A-8A56-444F-98B9-BFD11AF48F19}" presName="composite" presStyleCnt="0"/>
      <dgm:spPr/>
    </dgm:pt>
    <dgm:pt modelId="{D998941B-B46C-4231-94D5-147927E496AF}" type="pres">
      <dgm:prSet presAssocID="{2D06819A-8A56-444F-98B9-BFD11AF48F19}" presName="ParentText" presStyleLbl="node1" presStyleIdx="2" presStyleCnt="3" custLinFactX="-100000" custLinFactNeighborX="-117778" custLinFactNeighborY="-98113">
        <dgm:presLayoutVars>
          <dgm:chMax val="1"/>
          <dgm:chPref val="1"/>
          <dgm:bulletEnabled val="1"/>
        </dgm:presLayoutVars>
      </dgm:prSet>
      <dgm:spPr/>
    </dgm:pt>
  </dgm:ptLst>
  <dgm:cxnLst>
    <dgm:cxn modelId="{0E88AC0D-C579-41BA-8792-555D6CF3230E}" type="presOf" srcId="{F706A762-92A3-4904-8316-E1DCE4F21D4F}" destId="{C025E629-DD0B-4C90-A49F-7228EE0860A9}" srcOrd="0" destOrd="0" presId="urn:microsoft.com/office/officeart/2005/8/layout/StepDownProcess"/>
    <dgm:cxn modelId="{A38DBD0D-1227-44F1-81DD-BF3E63615689}" type="presOf" srcId="{2FABEC1B-D460-44D1-BD7D-B93229DA9173}" destId="{CE56B423-8261-4646-9E33-C64EB97754D2}" srcOrd="0" destOrd="0" presId="urn:microsoft.com/office/officeart/2005/8/layout/StepDownProcess"/>
    <dgm:cxn modelId="{6E7C5118-B769-4C96-AF41-23C52F756169}" srcId="{F706A762-92A3-4904-8316-E1DCE4F21D4F}" destId="{2FABEC1B-D460-44D1-BD7D-B93229DA9173}" srcOrd="0" destOrd="0" parTransId="{4A578897-F134-4C00-ABB0-CDD0AC3C8316}" sibTransId="{ED3E01BF-AD63-42E0-9C08-6487C7C0ABBE}"/>
    <dgm:cxn modelId="{D80AE831-196A-46AE-8B03-E3C3F4CA2B3F}" srcId="{F706A762-92A3-4904-8316-E1DCE4F21D4F}" destId="{2D06819A-8A56-444F-98B9-BFD11AF48F19}" srcOrd="2" destOrd="0" parTransId="{3755D512-B9B7-4298-BC88-EB7E91FE4296}" sibTransId="{F98D2396-D952-4A6E-82AF-A9880454EF31}"/>
    <dgm:cxn modelId="{80410035-924D-4DD3-AF69-0E8A72469A46}" type="presOf" srcId="{2D06819A-8A56-444F-98B9-BFD11AF48F19}" destId="{D998941B-B46C-4231-94D5-147927E496AF}" srcOrd="0" destOrd="0" presId="urn:microsoft.com/office/officeart/2005/8/layout/StepDownProcess"/>
    <dgm:cxn modelId="{09449148-9CF7-490F-A505-6B8B668F633B}" srcId="{F706A762-92A3-4904-8316-E1DCE4F21D4F}" destId="{8A65947D-6EA2-41FD-9B12-511C56C1142D}" srcOrd="1" destOrd="0" parTransId="{7944540E-DD3D-47F2-98EF-EFD9668E441E}" sibTransId="{0A19BEEB-DA1F-4C78-90A5-767FD882C5C8}"/>
    <dgm:cxn modelId="{0E30B25A-573F-4AB5-B8F4-6F0508D3E5A2}" type="presOf" srcId="{8A65947D-6EA2-41FD-9B12-511C56C1142D}" destId="{63CD7FD7-A268-44A1-8A11-EB3203ED9FA3}" srcOrd="0" destOrd="0" presId="urn:microsoft.com/office/officeart/2005/8/layout/StepDownProcess"/>
    <dgm:cxn modelId="{84F97DAA-D387-4555-AEFB-C420D2D5D630}" type="presParOf" srcId="{C025E629-DD0B-4C90-A49F-7228EE0860A9}" destId="{B9C23D43-FB5C-4CE4-9DDB-6928B4DD9123}" srcOrd="0" destOrd="0" presId="urn:microsoft.com/office/officeart/2005/8/layout/StepDownProcess"/>
    <dgm:cxn modelId="{2E7D8DDE-2B18-4F02-B92D-37A7C42DA1F4}" type="presParOf" srcId="{B9C23D43-FB5C-4CE4-9DDB-6928B4DD9123}" destId="{EFFF2DD0-EA3C-4E14-B506-05C6AC11AA50}" srcOrd="0" destOrd="0" presId="urn:microsoft.com/office/officeart/2005/8/layout/StepDownProcess"/>
    <dgm:cxn modelId="{8362E0C6-E41A-450C-9173-BA168311ADED}" type="presParOf" srcId="{B9C23D43-FB5C-4CE4-9DDB-6928B4DD9123}" destId="{CE56B423-8261-4646-9E33-C64EB97754D2}" srcOrd="1" destOrd="0" presId="urn:microsoft.com/office/officeart/2005/8/layout/StepDownProcess"/>
    <dgm:cxn modelId="{8F846063-CC53-4B2C-A39C-9850BFE2818C}" type="presParOf" srcId="{B9C23D43-FB5C-4CE4-9DDB-6928B4DD9123}" destId="{10DBF5E7-FE30-4109-ABC0-888F329C91A0}" srcOrd="2" destOrd="0" presId="urn:microsoft.com/office/officeart/2005/8/layout/StepDownProcess"/>
    <dgm:cxn modelId="{EA1A2844-5518-4D89-A9F6-312ABC47E994}" type="presParOf" srcId="{C025E629-DD0B-4C90-A49F-7228EE0860A9}" destId="{0152F00A-A39D-4885-B765-DE8AE47BAC28}" srcOrd="1" destOrd="0" presId="urn:microsoft.com/office/officeart/2005/8/layout/StepDownProcess"/>
    <dgm:cxn modelId="{BDE8F12B-2E4C-4EA9-9016-F419792A8874}" type="presParOf" srcId="{C025E629-DD0B-4C90-A49F-7228EE0860A9}" destId="{0D6EA342-83FC-4BFC-A983-2F49E38F1B49}" srcOrd="2" destOrd="0" presId="urn:microsoft.com/office/officeart/2005/8/layout/StepDownProcess"/>
    <dgm:cxn modelId="{DDC51837-8425-4B04-B0EA-A67FCAD63CE5}" type="presParOf" srcId="{0D6EA342-83FC-4BFC-A983-2F49E38F1B49}" destId="{15BA0F94-29BE-4EB9-A655-AA6095DF1FDA}" srcOrd="0" destOrd="0" presId="urn:microsoft.com/office/officeart/2005/8/layout/StepDownProcess"/>
    <dgm:cxn modelId="{B2EB0D8D-3DAC-4D9B-895C-08A904DC6C9D}" type="presParOf" srcId="{0D6EA342-83FC-4BFC-A983-2F49E38F1B49}" destId="{63CD7FD7-A268-44A1-8A11-EB3203ED9FA3}" srcOrd="1" destOrd="0" presId="urn:microsoft.com/office/officeart/2005/8/layout/StepDownProcess"/>
    <dgm:cxn modelId="{7376E6C7-4787-47CD-8016-7BC800EE273A}" type="presParOf" srcId="{0D6EA342-83FC-4BFC-A983-2F49E38F1B49}" destId="{180C9BD9-AD1C-442D-8687-405AA1BD2C84}" srcOrd="2" destOrd="0" presId="urn:microsoft.com/office/officeart/2005/8/layout/StepDownProcess"/>
    <dgm:cxn modelId="{D29C6529-C31E-4FD2-8505-7A6058215007}" type="presParOf" srcId="{C025E629-DD0B-4C90-A49F-7228EE0860A9}" destId="{A43E2B92-F7BE-4550-961D-E9A29ABE5A16}" srcOrd="3" destOrd="0" presId="urn:microsoft.com/office/officeart/2005/8/layout/StepDownProcess"/>
    <dgm:cxn modelId="{88A3A4C4-E7AF-45DC-9F8E-B4E16D04CE5E}" type="presParOf" srcId="{C025E629-DD0B-4C90-A49F-7228EE0860A9}" destId="{3A42B1DF-CD14-41F7-A2C0-1D5D4A283019}" srcOrd="4" destOrd="0" presId="urn:microsoft.com/office/officeart/2005/8/layout/StepDownProcess"/>
    <dgm:cxn modelId="{C3CE2DF3-37EA-427D-AB73-23DE3078F508}" type="presParOf" srcId="{3A42B1DF-CD14-41F7-A2C0-1D5D4A283019}" destId="{D998941B-B46C-4231-94D5-147927E496A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FF2DD0-EA3C-4E14-B506-05C6AC11AA50}">
      <dsp:nvSpPr>
        <dsp:cNvPr id="0" name=""/>
        <dsp:cNvSpPr/>
      </dsp:nvSpPr>
      <dsp:spPr>
        <a:xfrm rot="5400000">
          <a:off x="2604858" y="970393"/>
          <a:ext cx="812039" cy="89436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6B423-8261-4646-9E33-C64EB97754D2}">
      <dsp:nvSpPr>
        <dsp:cNvPr id="0" name=""/>
        <dsp:cNvSpPr/>
      </dsp:nvSpPr>
      <dsp:spPr>
        <a:xfrm>
          <a:off x="1730422" y="69687"/>
          <a:ext cx="1322468" cy="92568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/>
            <a:t>True/False</a:t>
          </a:r>
        </a:p>
      </dsp:txBody>
      <dsp:txXfrm>
        <a:off x="1775618" y="114883"/>
        <a:ext cx="1232076" cy="835292"/>
      </dsp:txXfrm>
    </dsp:sp>
    <dsp:sp modelId="{10DBF5E7-FE30-4109-ABC0-888F329C91A0}">
      <dsp:nvSpPr>
        <dsp:cNvPr id="0" name=""/>
        <dsp:cNvSpPr/>
      </dsp:nvSpPr>
      <dsp:spPr>
        <a:xfrm>
          <a:off x="2037803" y="105736"/>
          <a:ext cx="961837" cy="748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A0F94-29BE-4EB9-A655-AA6095DF1FDA}">
      <dsp:nvSpPr>
        <dsp:cNvPr id="0" name=""/>
        <dsp:cNvSpPr/>
      </dsp:nvSpPr>
      <dsp:spPr>
        <a:xfrm rot="16200000" flipH="1">
          <a:off x="1377575" y="946414"/>
          <a:ext cx="797859" cy="93861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D7FD7-A268-44A1-8A11-EB3203ED9FA3}">
      <dsp:nvSpPr>
        <dsp:cNvPr id="0" name=""/>
        <dsp:cNvSpPr/>
      </dsp:nvSpPr>
      <dsp:spPr>
        <a:xfrm>
          <a:off x="3408801" y="1207175"/>
          <a:ext cx="1322468" cy="92568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/>
            <a:t>Statement Y</a:t>
          </a:r>
        </a:p>
      </dsp:txBody>
      <dsp:txXfrm>
        <a:off x="3453997" y="1252371"/>
        <a:ext cx="1232076" cy="835292"/>
      </dsp:txXfrm>
    </dsp:sp>
    <dsp:sp modelId="{180C9BD9-AD1C-442D-8687-405AA1BD2C84}">
      <dsp:nvSpPr>
        <dsp:cNvPr id="0" name=""/>
        <dsp:cNvSpPr/>
      </dsp:nvSpPr>
      <dsp:spPr>
        <a:xfrm>
          <a:off x="3134270" y="1158811"/>
          <a:ext cx="961837" cy="748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98941B-B46C-4231-94D5-147927E496AF}">
      <dsp:nvSpPr>
        <dsp:cNvPr id="0" name=""/>
        <dsp:cNvSpPr/>
      </dsp:nvSpPr>
      <dsp:spPr>
        <a:xfrm>
          <a:off x="28223" y="1208293"/>
          <a:ext cx="1322468" cy="92568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/>
            <a:t>Statement X</a:t>
          </a:r>
        </a:p>
      </dsp:txBody>
      <dsp:txXfrm>
        <a:off x="73419" y="1253489"/>
        <a:ext cx="1232076" cy="835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869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519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296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202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251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646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789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113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372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169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0925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799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993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003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4676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905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196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3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C37E-59A6-4213-B1BC-257B70C50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7957" y="241970"/>
            <a:ext cx="5184120" cy="1159800"/>
          </a:xfrm>
        </p:spPr>
        <p:txBody>
          <a:bodyPr/>
          <a:lstStyle/>
          <a:p>
            <a:r>
              <a:rPr lang="en-US"/>
              <a:t>Pre-reqs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A22C4-4B03-4CDB-9519-548BB41D1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998" y="1922504"/>
            <a:ext cx="8754813" cy="2419006"/>
          </a:xfrm>
        </p:spPr>
        <p:txBody>
          <a:bodyPr/>
          <a:lstStyle/>
          <a:p>
            <a:r>
              <a:rPr lang="en-US" sz="5800"/>
              <a:t>https://bit.ly/2UutA1N</a:t>
            </a:r>
          </a:p>
        </p:txBody>
      </p:sp>
    </p:spTree>
    <p:extLst>
      <p:ext uri="{BB962C8B-B14F-4D97-AF65-F5344CB8AC3E}">
        <p14:creationId xmlns:p14="http://schemas.microsoft.com/office/powerpoint/2010/main" val="1947493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597715" y="15304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While loops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685800" y="1465894"/>
            <a:ext cx="7772400" cy="3177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Automation and Efficiency!</a:t>
            </a:r>
          </a:p>
          <a:p>
            <a:pPr marL="0" lvl="0" indent="0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7" name="Google Shape;394;p38">
            <a:extLst>
              <a:ext uri="{FF2B5EF4-FFF2-40B4-BE49-F238E27FC236}">
                <a16:creationId xmlns:a16="http://schemas.microsoft.com/office/drawing/2014/main" id="{71F06B1E-9775-4A53-AF87-5A298D8AEB62}"/>
              </a:ext>
            </a:extLst>
          </p:cNvPr>
          <p:cNvGrpSpPr/>
          <p:nvPr/>
        </p:nvGrpSpPr>
        <p:grpSpPr>
          <a:xfrm>
            <a:off x="8081822" y="235048"/>
            <a:ext cx="712929" cy="914244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8" name="Google Shape;395;p38">
              <a:extLst>
                <a:ext uri="{FF2B5EF4-FFF2-40B4-BE49-F238E27FC236}">
                  <a16:creationId xmlns:a16="http://schemas.microsoft.com/office/drawing/2014/main" id="{A7542915-FA50-4A81-B699-FECE3E8244DA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96;p38">
              <a:extLst>
                <a:ext uri="{FF2B5EF4-FFF2-40B4-BE49-F238E27FC236}">
                  <a16:creationId xmlns:a16="http://schemas.microsoft.com/office/drawing/2014/main" id="{8E07B057-0E5B-461E-AD2D-5719778F0157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7;p38">
              <a:extLst>
                <a:ext uri="{FF2B5EF4-FFF2-40B4-BE49-F238E27FC236}">
                  <a16:creationId xmlns:a16="http://schemas.microsoft.com/office/drawing/2014/main" id="{8E6076A5-6DD3-4642-A5B2-E2E127A02DEB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8;p38">
              <a:extLst>
                <a:ext uri="{FF2B5EF4-FFF2-40B4-BE49-F238E27FC236}">
                  <a16:creationId xmlns:a16="http://schemas.microsoft.com/office/drawing/2014/main" id="{093E5A86-3C70-4844-9F9D-123D17B973BE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99;p38">
              <a:extLst>
                <a:ext uri="{FF2B5EF4-FFF2-40B4-BE49-F238E27FC236}">
                  <a16:creationId xmlns:a16="http://schemas.microsoft.com/office/drawing/2014/main" id="{3D413C81-E35F-426F-BFEA-80DE173557C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0;p38">
              <a:extLst>
                <a:ext uri="{FF2B5EF4-FFF2-40B4-BE49-F238E27FC236}">
                  <a16:creationId xmlns:a16="http://schemas.microsoft.com/office/drawing/2014/main" id="{637FB81C-028B-453D-8EE6-08C93F441F59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2F47C39-B2DB-4516-929A-DAE6A8ACF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693" y="2493313"/>
            <a:ext cx="3264613" cy="203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18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959462" y="1215192"/>
            <a:ext cx="7122359" cy="3177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n-GB" sz="2000"/>
          </a:p>
          <a:p>
            <a:pPr marL="0" lvl="0" indent="0"/>
            <a:r>
              <a:rPr lang="en-GB" sz="2000"/>
              <a:t>Find out how long it takes to reach 100km/h. Every second you increase your speed by an extra 6km/h. </a:t>
            </a:r>
          </a:p>
          <a:p>
            <a:pPr marL="0" lvl="0" indent="0"/>
            <a:endParaRPr lang="en-GB" sz="2000"/>
          </a:p>
          <a:p>
            <a:pPr marL="0" lvl="0" indent="0"/>
            <a:r>
              <a:rPr lang="en-GB" sz="2000"/>
              <a:t>Now what if you had different top speeds that you want to reach? Try 50km/h.</a:t>
            </a:r>
          </a:p>
          <a:p>
            <a:pPr marL="0" lvl="0" indent="0"/>
            <a:endParaRPr lang="en-GB" sz="2000"/>
          </a:p>
          <a:p>
            <a:pPr marL="0" lvl="0" indent="0"/>
            <a:r>
              <a:rPr lang="en-GB" sz="2000"/>
              <a:t>Or what if the acceleration was different? Experiment with numbers!!</a:t>
            </a:r>
            <a:endParaRPr lang="en-GB" sz="2400"/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4" name="Google Shape;484;p38">
            <a:extLst>
              <a:ext uri="{FF2B5EF4-FFF2-40B4-BE49-F238E27FC236}">
                <a16:creationId xmlns:a16="http://schemas.microsoft.com/office/drawing/2014/main" id="{70DDB955-1811-4618-89B0-47ADEF3B8474}"/>
              </a:ext>
            </a:extLst>
          </p:cNvPr>
          <p:cNvSpPr/>
          <p:nvPr/>
        </p:nvSpPr>
        <p:spPr>
          <a:xfrm>
            <a:off x="7858299" y="300809"/>
            <a:ext cx="1018748" cy="101967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636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597715" y="15304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For loops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685800" y="1465894"/>
            <a:ext cx="7772400" cy="3177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sz="2400">
                <a:solidFill>
                  <a:schemeClr val="tx1">
                    <a:lumMod val="75000"/>
                    <a:lumOff val="25000"/>
                  </a:schemeClr>
                </a:solidFill>
              </a:rPr>
              <a:t>When there is a known number of iterations</a:t>
            </a:r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7" name="Google Shape;394;p38">
            <a:extLst>
              <a:ext uri="{FF2B5EF4-FFF2-40B4-BE49-F238E27FC236}">
                <a16:creationId xmlns:a16="http://schemas.microsoft.com/office/drawing/2014/main" id="{71F06B1E-9775-4A53-AF87-5A298D8AEB62}"/>
              </a:ext>
            </a:extLst>
          </p:cNvPr>
          <p:cNvGrpSpPr/>
          <p:nvPr/>
        </p:nvGrpSpPr>
        <p:grpSpPr>
          <a:xfrm>
            <a:off x="8081822" y="235048"/>
            <a:ext cx="712929" cy="914244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8" name="Google Shape;395;p38">
              <a:extLst>
                <a:ext uri="{FF2B5EF4-FFF2-40B4-BE49-F238E27FC236}">
                  <a16:creationId xmlns:a16="http://schemas.microsoft.com/office/drawing/2014/main" id="{A7542915-FA50-4A81-B699-FECE3E8244DA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96;p38">
              <a:extLst>
                <a:ext uri="{FF2B5EF4-FFF2-40B4-BE49-F238E27FC236}">
                  <a16:creationId xmlns:a16="http://schemas.microsoft.com/office/drawing/2014/main" id="{8E07B057-0E5B-461E-AD2D-5719778F0157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7;p38">
              <a:extLst>
                <a:ext uri="{FF2B5EF4-FFF2-40B4-BE49-F238E27FC236}">
                  <a16:creationId xmlns:a16="http://schemas.microsoft.com/office/drawing/2014/main" id="{8E6076A5-6DD3-4642-A5B2-E2E127A02DEB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8;p38">
              <a:extLst>
                <a:ext uri="{FF2B5EF4-FFF2-40B4-BE49-F238E27FC236}">
                  <a16:creationId xmlns:a16="http://schemas.microsoft.com/office/drawing/2014/main" id="{093E5A86-3C70-4844-9F9D-123D17B973BE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99;p38">
              <a:extLst>
                <a:ext uri="{FF2B5EF4-FFF2-40B4-BE49-F238E27FC236}">
                  <a16:creationId xmlns:a16="http://schemas.microsoft.com/office/drawing/2014/main" id="{3D413C81-E35F-426F-BFEA-80DE173557C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0;p38">
              <a:extLst>
                <a:ext uri="{FF2B5EF4-FFF2-40B4-BE49-F238E27FC236}">
                  <a16:creationId xmlns:a16="http://schemas.microsoft.com/office/drawing/2014/main" id="{637FB81C-028B-453D-8EE6-08C93F441F59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116848D-2DC5-4AAE-9D13-C91485EF3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108" y="2768136"/>
            <a:ext cx="5141783" cy="115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37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959462" y="1215192"/>
            <a:ext cx="7122359" cy="3177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n-GB" sz="2400"/>
          </a:p>
          <a:p>
            <a:pPr marL="0" lvl="0" indent="0"/>
            <a:r>
              <a:rPr lang="en-GB" sz="2400"/>
              <a:t>Write a JavaScript program which iterates the integers from 1 to 100. But for multiples of three print "Fizz" instead of the number and for the multiples of five print "Buzz". For numbers which are multiples of both three and five print "</a:t>
            </a:r>
            <a:r>
              <a:rPr lang="en-GB" sz="2400" err="1"/>
              <a:t>FizzBuzz</a:t>
            </a:r>
            <a:r>
              <a:rPr lang="en-GB" sz="2400"/>
              <a:t>"</a:t>
            </a:r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4" name="Google Shape;484;p38">
            <a:extLst>
              <a:ext uri="{FF2B5EF4-FFF2-40B4-BE49-F238E27FC236}">
                <a16:creationId xmlns:a16="http://schemas.microsoft.com/office/drawing/2014/main" id="{70DDB955-1811-4618-89B0-47ADEF3B8474}"/>
              </a:ext>
            </a:extLst>
          </p:cNvPr>
          <p:cNvSpPr/>
          <p:nvPr/>
        </p:nvSpPr>
        <p:spPr>
          <a:xfrm>
            <a:off x="7858299" y="300809"/>
            <a:ext cx="1018748" cy="101967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646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597715" y="15304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NZ"/>
              <a:t>What is a Function</a:t>
            </a:r>
            <a:endParaRPr lang="en-US"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685800" y="1465894"/>
            <a:ext cx="7772400" cy="3177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>
                <a:solidFill>
                  <a:schemeClr val="tx1"/>
                </a:solidFill>
              </a:rPr>
              <a:t>- A function is a block of code that you define and when used, performs a task.</a:t>
            </a:r>
            <a:endParaRPr lang="en-US">
              <a:solidFill>
                <a:schemeClr val="tx1"/>
              </a:solidFill>
            </a:endParaRPr>
          </a:p>
          <a:p>
            <a:endParaRPr lang="en-GB">
              <a:solidFill>
                <a:schemeClr val="tx1"/>
              </a:solidFill>
            </a:endParaRPr>
          </a:p>
          <a:p>
            <a:r>
              <a:rPr lang="en-GB">
                <a:solidFill>
                  <a:schemeClr val="tx1"/>
                </a:solidFill>
              </a:rPr>
              <a:t>- Functions contain instructions which use an input to create an output.</a:t>
            </a:r>
          </a:p>
          <a:p>
            <a:endParaRPr lang="en-GB">
              <a:solidFill>
                <a:schemeClr val="tx1"/>
              </a:solidFill>
            </a:endParaRPr>
          </a:p>
          <a:p>
            <a:r>
              <a:rPr lang="en-GB">
                <a:solidFill>
                  <a:schemeClr val="tx1"/>
                </a:solidFill>
              </a:rPr>
              <a:t>- Can use over and over again with different inputs</a:t>
            </a:r>
          </a:p>
          <a:p>
            <a:pPr marL="0" indent="0"/>
            <a:endParaRPr lang="en-GB">
              <a:solidFill>
                <a:schemeClr val="tx1"/>
              </a:solidFill>
            </a:endParaRPr>
          </a:p>
          <a:p>
            <a:pPr marL="0" lvl="0" indent="0"/>
            <a:endParaRPr lang="en-GB" sz="2000">
              <a:solidFill>
                <a:schemeClr val="tx1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7" name="Google Shape;394;p38">
            <a:extLst>
              <a:ext uri="{FF2B5EF4-FFF2-40B4-BE49-F238E27FC236}">
                <a16:creationId xmlns:a16="http://schemas.microsoft.com/office/drawing/2014/main" id="{71F06B1E-9775-4A53-AF87-5A298D8AEB62}"/>
              </a:ext>
            </a:extLst>
          </p:cNvPr>
          <p:cNvGrpSpPr/>
          <p:nvPr/>
        </p:nvGrpSpPr>
        <p:grpSpPr>
          <a:xfrm>
            <a:off x="8081822" y="235048"/>
            <a:ext cx="712929" cy="914244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8" name="Google Shape;395;p38">
              <a:extLst>
                <a:ext uri="{FF2B5EF4-FFF2-40B4-BE49-F238E27FC236}">
                  <a16:creationId xmlns:a16="http://schemas.microsoft.com/office/drawing/2014/main" id="{A7542915-FA50-4A81-B699-FECE3E8244DA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96;p38">
              <a:extLst>
                <a:ext uri="{FF2B5EF4-FFF2-40B4-BE49-F238E27FC236}">
                  <a16:creationId xmlns:a16="http://schemas.microsoft.com/office/drawing/2014/main" id="{8E07B057-0E5B-461E-AD2D-5719778F0157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7;p38">
              <a:extLst>
                <a:ext uri="{FF2B5EF4-FFF2-40B4-BE49-F238E27FC236}">
                  <a16:creationId xmlns:a16="http://schemas.microsoft.com/office/drawing/2014/main" id="{8E6076A5-6DD3-4642-A5B2-E2E127A02DEB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8;p38">
              <a:extLst>
                <a:ext uri="{FF2B5EF4-FFF2-40B4-BE49-F238E27FC236}">
                  <a16:creationId xmlns:a16="http://schemas.microsoft.com/office/drawing/2014/main" id="{093E5A86-3C70-4844-9F9D-123D17B973BE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99;p38">
              <a:extLst>
                <a:ext uri="{FF2B5EF4-FFF2-40B4-BE49-F238E27FC236}">
                  <a16:creationId xmlns:a16="http://schemas.microsoft.com/office/drawing/2014/main" id="{3D413C81-E35F-426F-BFEA-80DE173557C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0;p38">
              <a:extLst>
                <a:ext uri="{FF2B5EF4-FFF2-40B4-BE49-F238E27FC236}">
                  <a16:creationId xmlns:a16="http://schemas.microsoft.com/office/drawing/2014/main" id="{637FB81C-028B-453D-8EE6-08C93F441F59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91735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C345-F263-4332-AD1D-DF17A1CF7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045" y="-1762"/>
            <a:ext cx="7772400" cy="1159800"/>
          </a:xfrm>
        </p:spPr>
        <p:txBody>
          <a:bodyPr/>
          <a:lstStyle/>
          <a:p>
            <a:r>
              <a:rPr lang="en-US" b="1"/>
              <a:t>Cake Recipe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CE605-1073-45C9-BD16-1E55E4246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932" y="1156464"/>
            <a:ext cx="7772400" cy="784800"/>
          </a:xfrm>
        </p:spPr>
        <p:txBody>
          <a:bodyPr/>
          <a:lstStyle/>
          <a:p>
            <a:r>
              <a:rPr lang="en-US" sz="2400">
                <a:solidFill>
                  <a:schemeClr val="tx1"/>
                </a:solidFill>
              </a:rPr>
              <a:t>-Takes input: INGREDIENTS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-Performs defined tasks with the INGREDIENTS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-Produces an output, the CAKE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F9033FA-6132-4904-A9BC-3B2D90093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504" y="2632315"/>
            <a:ext cx="18192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29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16CB-1EFB-485A-8B21-36040D57D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9517" y="95286"/>
            <a:ext cx="7772400" cy="1159800"/>
          </a:xfrm>
        </p:spPr>
        <p:txBody>
          <a:bodyPr/>
          <a:lstStyle/>
          <a:p>
            <a:r>
              <a:rPr lang="en-US" b="1"/>
              <a:t>Reusability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FEA76-1C35-4871-90F2-A30ADB4FC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923" y="1178030"/>
            <a:ext cx="7772400" cy="784800"/>
          </a:xfrm>
        </p:spPr>
        <p:txBody>
          <a:bodyPr/>
          <a:lstStyle/>
          <a:p>
            <a:r>
              <a:rPr lang="en-US" sz="2400">
                <a:solidFill>
                  <a:schemeClr val="tx1"/>
                </a:solidFill>
              </a:rPr>
              <a:t>-The main advantage of a function is that once defined, you can use it over and over again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-Can use the Cake Function many times, with different ingredients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-This will produce a different output of cakes each time</a:t>
            </a:r>
          </a:p>
          <a:p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51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ADEC-12B8-404A-B981-458ED75FC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0970" y="-1762"/>
            <a:ext cx="7772400" cy="1159800"/>
          </a:xfrm>
        </p:spPr>
        <p:txBody>
          <a:bodyPr/>
          <a:lstStyle/>
          <a:p>
            <a:r>
              <a:rPr lang="en-US" b="1"/>
              <a:t>Defining a Function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DE547-F3F4-497D-B005-D96622EF5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894" y="1210379"/>
            <a:ext cx="7772400" cy="784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-To define a function, you must use the FUNCTION keyword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-This is then followed by the NAME of your function (can be anything)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-Followed by a set of PARENTHESIS()/ brackets</a:t>
            </a:r>
          </a:p>
          <a:p>
            <a:r>
              <a:rPr lang="en-US">
                <a:solidFill>
                  <a:schemeClr val="tx1"/>
                </a:solidFill>
              </a:rPr>
              <a:t>-Input goes inside these brackets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-Lastly, add a pair of curly brackets</a:t>
            </a:r>
          </a:p>
          <a:p>
            <a:r>
              <a:rPr lang="en-US">
                <a:solidFill>
                  <a:schemeClr val="tx1"/>
                </a:solidFill>
              </a:rPr>
              <a:t>-Contains the block of code for what your function does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0FAB0DD-375C-468F-A813-9ADB9FED4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938" y="3823414"/>
            <a:ext cx="2743200" cy="114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26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6AB4-325E-466D-BA5D-E82D6929C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3498" y="-1762"/>
            <a:ext cx="7772400" cy="1159800"/>
          </a:xfrm>
        </p:spPr>
        <p:txBody>
          <a:bodyPr/>
          <a:lstStyle/>
          <a:p>
            <a:r>
              <a:rPr lang="en-US" b="1"/>
              <a:t>Calling a Function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02FE9-E859-4897-97B8-A93A04EC1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451" y="1048634"/>
            <a:ext cx="7772400" cy="784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-To actually use your function, you must call it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-To call a function you must start with its NAME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-Then follow it up with PARENTHESIS</a:t>
            </a: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- Once a function has been defined, you can call as many times as you like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B6DFF0E2-ABF1-43C9-ABFE-DFA757FF1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136" y="2558393"/>
            <a:ext cx="3196086" cy="126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58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1045726" y="693692"/>
            <a:ext cx="7122359" cy="3177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n-GB" sz="2800"/>
              <a:t>Write a basic function and call it! </a:t>
            </a:r>
            <a:endParaRPr lang="en-US"/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4" name="Google Shape;484;p38">
            <a:extLst>
              <a:ext uri="{FF2B5EF4-FFF2-40B4-BE49-F238E27FC236}">
                <a16:creationId xmlns:a16="http://schemas.microsoft.com/office/drawing/2014/main" id="{70DDB955-1811-4618-89B0-47ADEF3B8474}"/>
              </a:ext>
            </a:extLst>
          </p:cNvPr>
          <p:cNvSpPr/>
          <p:nvPr/>
        </p:nvSpPr>
        <p:spPr>
          <a:xfrm>
            <a:off x="7858299" y="300809"/>
            <a:ext cx="1018748" cy="101967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1ADFDEC-5435-4034-869E-6C7C4C4E2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29" y="1548198"/>
            <a:ext cx="3864633" cy="16050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9B8A1F6-E790-485B-9220-EDBEB165A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891" y="1544790"/>
            <a:ext cx="4026379" cy="159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5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2800">
                <a:solidFill>
                  <a:srgbClr val="0070C0"/>
                </a:solidFill>
              </a:rPr>
              <a:t>DEVELOPERS SOCIETY </a:t>
            </a:r>
            <a:r>
              <a:rPr lang="en-NZ">
                <a:solidFill>
                  <a:schemeClr val="tx1">
                    <a:lumMod val="65000"/>
                    <a:lumOff val="35000"/>
                  </a:schemeClr>
                </a:solidFill>
              </a:rPr>
              <a:t>CODING</a:t>
            </a:r>
            <a:r>
              <a:rPr lang="en-NZ" sz="7200">
                <a:solidFill>
                  <a:schemeClr val="tx1">
                    <a:lumMod val="65000"/>
                    <a:lumOff val="35000"/>
                  </a:schemeClr>
                </a:solidFill>
              </a:rPr>
              <a:t>101</a:t>
            </a:r>
            <a:endParaRPr sz="7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" name="Google Shape;541;p38">
            <a:extLst>
              <a:ext uri="{FF2B5EF4-FFF2-40B4-BE49-F238E27FC236}">
                <a16:creationId xmlns:a16="http://schemas.microsoft.com/office/drawing/2014/main" id="{262F0C0B-8D8A-4A22-93E8-359B5CF78F68}"/>
              </a:ext>
            </a:extLst>
          </p:cNvPr>
          <p:cNvGrpSpPr/>
          <p:nvPr/>
        </p:nvGrpSpPr>
        <p:grpSpPr>
          <a:xfrm>
            <a:off x="538729" y="1949718"/>
            <a:ext cx="979678" cy="905283"/>
            <a:chOff x="2583325" y="2972875"/>
            <a:chExt cx="462850" cy="445750"/>
          </a:xfrm>
          <a:solidFill>
            <a:schemeClr val="bg1"/>
          </a:solidFill>
        </p:grpSpPr>
        <p:sp>
          <p:nvSpPr>
            <p:cNvPr id="10" name="Google Shape;542;p38">
              <a:extLst>
                <a:ext uri="{FF2B5EF4-FFF2-40B4-BE49-F238E27FC236}">
                  <a16:creationId xmlns:a16="http://schemas.microsoft.com/office/drawing/2014/main" id="{1DB51D28-CFA9-421B-9730-8EFA3199643B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43;p38">
              <a:extLst>
                <a:ext uri="{FF2B5EF4-FFF2-40B4-BE49-F238E27FC236}">
                  <a16:creationId xmlns:a16="http://schemas.microsoft.com/office/drawing/2014/main" id="{A5FB9706-EE32-4017-A679-A76903726E66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9C30136-7CEA-43F5-98A9-F3A21E363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409" y="0"/>
            <a:ext cx="1698591" cy="169859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3B99-5F02-4BED-B5F4-F28DB1E48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102" y="-1762"/>
            <a:ext cx="8742870" cy="1159800"/>
          </a:xfrm>
        </p:spPr>
        <p:txBody>
          <a:bodyPr/>
          <a:lstStyle/>
          <a:p>
            <a:r>
              <a:rPr lang="en-US" b="1"/>
              <a:t>Function Parameters(Inputs)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94F86-3D70-47EE-AFF0-3FA55BA72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404" y="1318210"/>
            <a:ext cx="7772400" cy="784800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-Inputs for functions are called PARAMETERS</a:t>
            </a:r>
          </a:p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-You define PARAMETERS when you define your functions</a:t>
            </a:r>
          </a:p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-After defining your parameters, you can use them in your function</a:t>
            </a:r>
          </a:p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504F1D11-3518-4247-8A48-EB0D9CE0C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872" y="2905598"/>
            <a:ext cx="5352689" cy="165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32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B852-F68E-46FD-BAAC-1A5AB31BF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055" y="623653"/>
            <a:ext cx="8020409" cy="1159800"/>
          </a:xfrm>
        </p:spPr>
        <p:txBody>
          <a:bodyPr/>
          <a:lstStyle/>
          <a:p>
            <a:pPr algn="ctr"/>
            <a:r>
              <a:rPr lang="en-US" b="1"/>
              <a:t>Calling Functions with a Parameter/Input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D83E9-E9F4-4BA0-9CAF-83348F104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064" y="1781879"/>
            <a:ext cx="7772400" cy="784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- You can now call your function and provide some input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BA9019-F1EF-45FE-9BCF-44A724D39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83" y="2482429"/>
            <a:ext cx="4004813" cy="120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E5C1-F7CC-48D3-944F-0BA7CFC53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3140" y="127634"/>
            <a:ext cx="7772400" cy="1159800"/>
          </a:xfrm>
        </p:spPr>
        <p:txBody>
          <a:bodyPr/>
          <a:lstStyle/>
          <a:p>
            <a:r>
              <a:rPr lang="en-US" b="1"/>
              <a:t>Multiple Parameters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552CF-037B-44C6-8A82-1C357CCE3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111" y="1221162"/>
            <a:ext cx="7772400" cy="784800"/>
          </a:xfrm>
        </p:spPr>
        <p:txBody>
          <a:bodyPr/>
          <a:lstStyle/>
          <a:p>
            <a:r>
              <a:rPr lang="en-US" sz="2400">
                <a:solidFill>
                  <a:schemeClr val="tx1"/>
                </a:solidFill>
              </a:rPr>
              <a:t>- You can define multiple parameters/inputs for a function by comma-separating them</a:t>
            </a:r>
          </a:p>
          <a:p>
            <a:endParaRPr lang="en-US" sz="2400">
              <a:solidFill>
                <a:schemeClr val="tx1"/>
              </a:solidFill>
            </a:endParaRPr>
          </a:p>
        </p:txBody>
      </p:sp>
      <p:pic>
        <p:nvPicPr>
          <p:cNvPr id="4" name="Picture 4" descr="A close up of a screen&#10;&#10;Description generated with high confidence">
            <a:extLst>
              <a:ext uri="{FF2B5EF4-FFF2-40B4-BE49-F238E27FC236}">
                <a16:creationId xmlns:a16="http://schemas.microsoft.com/office/drawing/2014/main" id="{6BCC4663-1D4D-499A-9B49-EAA831675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287" y="2287602"/>
            <a:ext cx="6010454" cy="209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03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247783" y="413333"/>
            <a:ext cx="7823255" cy="3177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n-GB" sz="2800"/>
              <a:t>Write a Function with Parameters and call it!</a:t>
            </a:r>
            <a:endParaRPr lang="en-US"/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4" name="Google Shape;484;p38">
            <a:extLst>
              <a:ext uri="{FF2B5EF4-FFF2-40B4-BE49-F238E27FC236}">
                <a16:creationId xmlns:a16="http://schemas.microsoft.com/office/drawing/2014/main" id="{70DDB955-1811-4618-89B0-47ADEF3B8474}"/>
              </a:ext>
            </a:extLst>
          </p:cNvPr>
          <p:cNvSpPr/>
          <p:nvPr/>
        </p:nvSpPr>
        <p:spPr>
          <a:xfrm>
            <a:off x="7858299" y="300809"/>
            <a:ext cx="1018748" cy="101967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4" descr="A close up of a screen&#10;&#10;Description generated with high confidence">
            <a:extLst>
              <a:ext uri="{FF2B5EF4-FFF2-40B4-BE49-F238E27FC236}">
                <a16:creationId xmlns:a16="http://schemas.microsoft.com/office/drawing/2014/main" id="{1C870198-DD50-4554-9E14-5E652FF99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89" y="1619056"/>
            <a:ext cx="7671038" cy="268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50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B771-5A02-4BD6-A68E-2E5D4388C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4281" y="138418"/>
            <a:ext cx="7772400" cy="1159800"/>
          </a:xfrm>
        </p:spPr>
        <p:txBody>
          <a:bodyPr/>
          <a:lstStyle/>
          <a:p>
            <a:r>
              <a:rPr lang="en-US" b="1"/>
              <a:t>Return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B170A-0821-402C-8D5D-0CBEB6495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630" y="1350558"/>
            <a:ext cx="7772400" cy="7848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-A function can have a return statement</a:t>
            </a:r>
          </a:p>
          <a:p>
            <a:endParaRPr lang="en-US" sz="3200">
              <a:solidFill>
                <a:schemeClr val="tx1"/>
              </a:solidFill>
            </a:endParaRPr>
          </a:p>
          <a:p>
            <a:r>
              <a:rPr lang="en-US" sz="3200">
                <a:solidFill>
                  <a:schemeClr val="tx1"/>
                </a:solidFill>
              </a:rPr>
              <a:t>-Return statement returns the output of a the function to where it has been called, usually to a variable</a:t>
            </a:r>
          </a:p>
          <a:p>
            <a:endParaRPr lang="en-US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366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54E9-219D-43A5-B66D-7D393B76B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7592" y="52153"/>
            <a:ext cx="7772400" cy="1159800"/>
          </a:xfrm>
        </p:spPr>
        <p:txBody>
          <a:bodyPr/>
          <a:lstStyle/>
          <a:p>
            <a:r>
              <a:rPr lang="en-US" b="1"/>
              <a:t>Return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C5B37-3873-4258-9EC5-8D816FFF0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3697E28-1FCF-4D0B-B9F1-7C2BF65F8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79" y="1340894"/>
            <a:ext cx="7131888" cy="1448107"/>
          </a:xfrm>
          <a:prstGeom prst="rect">
            <a:avLst/>
          </a:prstGeom>
        </p:spPr>
      </p:pic>
      <p:pic>
        <p:nvPicPr>
          <p:cNvPr id="8" name="Picture 8" descr="A picture containing clock, object&#10;&#10;Description generated with high confidence">
            <a:extLst>
              <a:ext uri="{FF2B5EF4-FFF2-40B4-BE49-F238E27FC236}">
                <a16:creationId xmlns:a16="http://schemas.microsoft.com/office/drawing/2014/main" id="{C4EC3552-EB55-4112-BF31-C1CFFD125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975" y="2967091"/>
            <a:ext cx="6873096" cy="132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13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>
                <a:solidFill>
                  <a:schemeClr val="tx1">
                    <a:lumMod val="65000"/>
                    <a:lumOff val="35000"/>
                  </a:schemeClr>
                </a:solidFill>
              </a:rPr>
              <a:t>FINAL PROJECT</a:t>
            </a:r>
            <a:endParaRPr sz="7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C30136-7CEA-43F5-98A9-F3A21E363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409" y="0"/>
            <a:ext cx="1698591" cy="16985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C8BD73-5331-4F05-8B4B-0AB5640422EE}"/>
              </a:ext>
            </a:extLst>
          </p:cNvPr>
          <p:cNvSpPr txBox="1"/>
          <p:nvPr/>
        </p:nvSpPr>
        <p:spPr>
          <a:xfrm>
            <a:off x="685800" y="2887634"/>
            <a:ext cx="6035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b="1">
                <a:solidFill>
                  <a:srgbClr val="0070C0"/>
                </a:solidFill>
                <a:latin typeface="Raleway Light" panose="020B0604020202020204" charset="0"/>
              </a:rPr>
              <a:t>How Happy is Donald Trump?</a:t>
            </a:r>
          </a:p>
        </p:txBody>
      </p:sp>
      <p:sp>
        <p:nvSpPr>
          <p:cNvPr id="8" name="Google Shape;514;p38">
            <a:extLst>
              <a:ext uri="{FF2B5EF4-FFF2-40B4-BE49-F238E27FC236}">
                <a16:creationId xmlns:a16="http://schemas.microsoft.com/office/drawing/2014/main" id="{0CC22039-17A3-4CE6-9775-1178B45BEABD}"/>
              </a:ext>
            </a:extLst>
          </p:cNvPr>
          <p:cNvSpPr/>
          <p:nvPr/>
        </p:nvSpPr>
        <p:spPr>
          <a:xfrm>
            <a:off x="6624794" y="2805069"/>
            <a:ext cx="820615" cy="749903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406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597715" y="15304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Brief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678421" y="1271931"/>
            <a:ext cx="7772400" cy="3177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endParaRPr lang="en-GB" sz="200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Combine everything that we have learnt so far into a project.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tx1">
                    <a:lumMod val="75000"/>
                    <a:lumOff val="25000"/>
                  </a:schemeClr>
                </a:solidFill>
              </a:rPr>
              <a:t>Get tweets from @</a:t>
            </a:r>
            <a:r>
              <a:rPr lang="en-GB" sz="2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realDonaldTrump</a:t>
            </a:r>
            <a:r>
              <a:rPr lang="en-GB" sz="20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tx1">
                    <a:lumMod val="75000"/>
                    <a:lumOff val="25000"/>
                  </a:schemeClr>
                </a:solidFill>
              </a:rPr>
              <a:t>Analyse these tweets for sentiment (emotion) using AWS Comprehend.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tx1">
                    <a:lumMod val="75000"/>
                    <a:lumOff val="25000"/>
                  </a:schemeClr>
                </a:solidFill>
              </a:rPr>
              <a:t>Find out how happy Donald Trump (or any twitter user) is.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tx1">
                    <a:lumMod val="75000"/>
                    <a:lumOff val="25000"/>
                  </a:schemeClr>
                </a:solidFill>
              </a:rPr>
              <a:t>Profit??</a:t>
            </a:r>
          </a:p>
          <a:p>
            <a:pPr marL="0" lvl="0" indent="0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7" name="Google Shape;394;p38">
            <a:extLst>
              <a:ext uri="{FF2B5EF4-FFF2-40B4-BE49-F238E27FC236}">
                <a16:creationId xmlns:a16="http://schemas.microsoft.com/office/drawing/2014/main" id="{71F06B1E-9775-4A53-AF87-5A298D8AEB62}"/>
              </a:ext>
            </a:extLst>
          </p:cNvPr>
          <p:cNvGrpSpPr/>
          <p:nvPr/>
        </p:nvGrpSpPr>
        <p:grpSpPr>
          <a:xfrm>
            <a:off x="8081822" y="235048"/>
            <a:ext cx="712929" cy="914244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8" name="Google Shape;395;p38">
              <a:extLst>
                <a:ext uri="{FF2B5EF4-FFF2-40B4-BE49-F238E27FC236}">
                  <a16:creationId xmlns:a16="http://schemas.microsoft.com/office/drawing/2014/main" id="{A7542915-FA50-4A81-B699-FECE3E8244DA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96;p38">
              <a:extLst>
                <a:ext uri="{FF2B5EF4-FFF2-40B4-BE49-F238E27FC236}">
                  <a16:creationId xmlns:a16="http://schemas.microsoft.com/office/drawing/2014/main" id="{8E07B057-0E5B-461E-AD2D-5719778F0157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7;p38">
              <a:extLst>
                <a:ext uri="{FF2B5EF4-FFF2-40B4-BE49-F238E27FC236}">
                  <a16:creationId xmlns:a16="http://schemas.microsoft.com/office/drawing/2014/main" id="{8E6076A5-6DD3-4642-A5B2-E2E127A02DEB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8;p38">
              <a:extLst>
                <a:ext uri="{FF2B5EF4-FFF2-40B4-BE49-F238E27FC236}">
                  <a16:creationId xmlns:a16="http://schemas.microsoft.com/office/drawing/2014/main" id="{093E5A86-3C70-4844-9F9D-123D17B973BE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99;p38">
              <a:extLst>
                <a:ext uri="{FF2B5EF4-FFF2-40B4-BE49-F238E27FC236}">
                  <a16:creationId xmlns:a16="http://schemas.microsoft.com/office/drawing/2014/main" id="{3D413C81-E35F-426F-BFEA-80DE173557C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0;p38">
              <a:extLst>
                <a:ext uri="{FF2B5EF4-FFF2-40B4-BE49-F238E27FC236}">
                  <a16:creationId xmlns:a16="http://schemas.microsoft.com/office/drawing/2014/main" id="{637FB81C-028B-453D-8EE6-08C93F441F59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11272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597715" y="15304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What needs to be done?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685800" y="983044"/>
            <a:ext cx="7772400" cy="3177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n-GB" sz="200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tx1">
                    <a:lumMod val="75000"/>
                    <a:lumOff val="25000"/>
                  </a:schemeClr>
                </a:solidFill>
              </a:rPr>
              <a:t>DEVS has written a JavaScript module to be used for this project.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tx1">
                    <a:lumMod val="75000"/>
                    <a:lumOff val="25000"/>
                  </a:schemeClr>
                </a:solidFill>
              </a:rPr>
              <a:t>The module has functions for getting the tweets and analysing them.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tx1">
                    <a:lumMod val="75000"/>
                    <a:lumOff val="25000"/>
                  </a:schemeClr>
                </a:solidFill>
              </a:rPr>
              <a:t>Using these functions to get the sentiment for each tweet, calculate the ratio of POSTIVE, NEGATIVE, NEUTRAL and CONFUSED tweets.</a:t>
            </a:r>
          </a:p>
          <a:p>
            <a:pPr marL="0" lvl="0" indent="0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7" name="Google Shape;394;p38">
            <a:extLst>
              <a:ext uri="{FF2B5EF4-FFF2-40B4-BE49-F238E27FC236}">
                <a16:creationId xmlns:a16="http://schemas.microsoft.com/office/drawing/2014/main" id="{71F06B1E-9775-4A53-AF87-5A298D8AEB62}"/>
              </a:ext>
            </a:extLst>
          </p:cNvPr>
          <p:cNvGrpSpPr/>
          <p:nvPr/>
        </p:nvGrpSpPr>
        <p:grpSpPr>
          <a:xfrm>
            <a:off x="8189820" y="238128"/>
            <a:ext cx="712929" cy="914244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8" name="Google Shape;395;p38">
              <a:extLst>
                <a:ext uri="{FF2B5EF4-FFF2-40B4-BE49-F238E27FC236}">
                  <a16:creationId xmlns:a16="http://schemas.microsoft.com/office/drawing/2014/main" id="{A7542915-FA50-4A81-B699-FECE3E8244DA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96;p38">
              <a:extLst>
                <a:ext uri="{FF2B5EF4-FFF2-40B4-BE49-F238E27FC236}">
                  <a16:creationId xmlns:a16="http://schemas.microsoft.com/office/drawing/2014/main" id="{8E07B057-0E5B-461E-AD2D-5719778F0157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7;p38">
              <a:extLst>
                <a:ext uri="{FF2B5EF4-FFF2-40B4-BE49-F238E27FC236}">
                  <a16:creationId xmlns:a16="http://schemas.microsoft.com/office/drawing/2014/main" id="{8E6076A5-6DD3-4642-A5B2-E2E127A02DEB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8;p38">
              <a:extLst>
                <a:ext uri="{FF2B5EF4-FFF2-40B4-BE49-F238E27FC236}">
                  <a16:creationId xmlns:a16="http://schemas.microsoft.com/office/drawing/2014/main" id="{093E5A86-3C70-4844-9F9D-123D17B973BE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99;p38">
              <a:extLst>
                <a:ext uri="{FF2B5EF4-FFF2-40B4-BE49-F238E27FC236}">
                  <a16:creationId xmlns:a16="http://schemas.microsoft.com/office/drawing/2014/main" id="{3D413C81-E35F-426F-BFEA-80DE173557C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0;p38">
              <a:extLst>
                <a:ext uri="{FF2B5EF4-FFF2-40B4-BE49-F238E27FC236}">
                  <a16:creationId xmlns:a16="http://schemas.microsoft.com/office/drawing/2014/main" id="{637FB81C-028B-453D-8EE6-08C93F441F59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32840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597715" y="15304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The Module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685800" y="1465894"/>
            <a:ext cx="7772400" cy="3177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n-GB" sz="2000"/>
          </a:p>
          <a:p>
            <a:pPr>
              <a:buFontTx/>
              <a:buChar char="-"/>
            </a:pPr>
            <a:endParaRPr lang="en-GB" sz="2000"/>
          </a:p>
          <a:p>
            <a:pPr marL="114300" indent="0"/>
            <a:r>
              <a:rPr lang="en-GB" sz="2000" b="1" u="sng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getTweets</a:t>
            </a:r>
            <a:r>
              <a:rPr lang="en-GB" sz="2000" b="1" u="sng">
                <a:solidFill>
                  <a:schemeClr val="tx1">
                    <a:lumMod val="75000"/>
                    <a:lumOff val="25000"/>
                  </a:schemeClr>
                </a:solidFill>
              </a:rPr>
              <a:t>(username)</a:t>
            </a:r>
            <a:r>
              <a:rPr lang="en-GB" sz="2000" u="sng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GB" sz="2000">
                <a:solidFill>
                  <a:schemeClr val="tx1">
                    <a:lumMod val="75000"/>
                    <a:lumOff val="25000"/>
                  </a:schemeClr>
                </a:solidFill>
              </a:rPr>
              <a:t>Returns a list of strings (tweets) for the specified username.</a:t>
            </a:r>
          </a:p>
          <a:p>
            <a:pPr>
              <a:buFontTx/>
              <a:buChar char="-"/>
            </a:pPr>
            <a:endParaRPr lang="en-GB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sz="2000" b="1" u="sng" err="1">
                <a:solidFill>
                  <a:schemeClr val="tx1">
                    <a:lumMod val="75000"/>
                    <a:lumOff val="25000"/>
                  </a:schemeClr>
                </a:solidFill>
              </a:rPr>
              <a:t>detectSentiment</a:t>
            </a:r>
            <a:r>
              <a:rPr lang="en-GB" sz="2000" b="1" u="sng">
                <a:solidFill>
                  <a:schemeClr val="tx1">
                    <a:lumMod val="75000"/>
                    <a:lumOff val="25000"/>
                  </a:schemeClr>
                </a:solidFill>
              </a:rPr>
              <a:t>(tweets)</a:t>
            </a:r>
            <a:r>
              <a:rPr lang="en-GB" sz="2000" u="sng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GB" sz="2000">
                <a:solidFill>
                  <a:schemeClr val="tx1">
                    <a:lumMod val="75000"/>
                    <a:lumOff val="25000"/>
                  </a:schemeClr>
                </a:solidFill>
              </a:rPr>
              <a:t>Accepts a list of strings (tweets) and </a:t>
            </a:r>
          </a:p>
          <a:p>
            <a:r>
              <a:rPr lang="en-GB" sz="2000">
                <a:solidFill>
                  <a:schemeClr val="tx1">
                    <a:lumMod val="75000"/>
                    <a:lumOff val="25000"/>
                  </a:schemeClr>
                </a:solidFill>
              </a:rPr>
              <a:t>returns a list of sentiments.</a:t>
            </a:r>
          </a:p>
          <a:p>
            <a:pPr marL="0" lvl="0" indent="0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7" name="Google Shape;394;p38">
            <a:extLst>
              <a:ext uri="{FF2B5EF4-FFF2-40B4-BE49-F238E27FC236}">
                <a16:creationId xmlns:a16="http://schemas.microsoft.com/office/drawing/2014/main" id="{71F06B1E-9775-4A53-AF87-5A298D8AEB62}"/>
              </a:ext>
            </a:extLst>
          </p:cNvPr>
          <p:cNvGrpSpPr/>
          <p:nvPr/>
        </p:nvGrpSpPr>
        <p:grpSpPr>
          <a:xfrm>
            <a:off x="8189820" y="238128"/>
            <a:ext cx="712929" cy="914244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8" name="Google Shape;395;p38">
              <a:extLst>
                <a:ext uri="{FF2B5EF4-FFF2-40B4-BE49-F238E27FC236}">
                  <a16:creationId xmlns:a16="http://schemas.microsoft.com/office/drawing/2014/main" id="{A7542915-FA50-4A81-B699-FECE3E8244DA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96;p38">
              <a:extLst>
                <a:ext uri="{FF2B5EF4-FFF2-40B4-BE49-F238E27FC236}">
                  <a16:creationId xmlns:a16="http://schemas.microsoft.com/office/drawing/2014/main" id="{8E07B057-0E5B-461E-AD2D-5719778F0157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7;p38">
              <a:extLst>
                <a:ext uri="{FF2B5EF4-FFF2-40B4-BE49-F238E27FC236}">
                  <a16:creationId xmlns:a16="http://schemas.microsoft.com/office/drawing/2014/main" id="{8E6076A5-6DD3-4642-A5B2-E2E127A02DEB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8;p38">
              <a:extLst>
                <a:ext uri="{FF2B5EF4-FFF2-40B4-BE49-F238E27FC236}">
                  <a16:creationId xmlns:a16="http://schemas.microsoft.com/office/drawing/2014/main" id="{093E5A86-3C70-4844-9F9D-123D17B973BE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99;p38">
              <a:extLst>
                <a:ext uri="{FF2B5EF4-FFF2-40B4-BE49-F238E27FC236}">
                  <a16:creationId xmlns:a16="http://schemas.microsoft.com/office/drawing/2014/main" id="{3D413C81-E35F-426F-BFEA-80DE173557C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0;p38">
              <a:extLst>
                <a:ext uri="{FF2B5EF4-FFF2-40B4-BE49-F238E27FC236}">
                  <a16:creationId xmlns:a16="http://schemas.microsoft.com/office/drawing/2014/main" id="{637FB81C-028B-453D-8EE6-08C93F441F59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387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597715" y="15304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The Console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685800" y="1465894"/>
            <a:ext cx="7772400" cy="3177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/>
            <a:r>
              <a:rPr lang="en-GB" sz="2000">
                <a:solidFill>
                  <a:schemeClr val="tx1">
                    <a:lumMod val="75000"/>
                    <a:lumOff val="25000"/>
                  </a:schemeClr>
                </a:solidFill>
              </a:rPr>
              <a:t>In programming, the console is a command line interface which takes inputs and displays outputs</a:t>
            </a:r>
          </a:p>
          <a:p>
            <a:pPr marL="0" lvl="0" indent="0"/>
            <a:endParaRPr lang="en-GB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/>
            <a:r>
              <a:rPr lang="en-GB" sz="2000">
                <a:solidFill>
                  <a:schemeClr val="tx1">
                    <a:lumMod val="75000"/>
                    <a:lumOff val="25000"/>
                  </a:schemeClr>
                </a:solidFill>
              </a:rPr>
              <a:t>Opening the console in visual studio:</a:t>
            </a:r>
          </a:p>
          <a:p>
            <a:pPr marL="0" lvl="0" indent="0"/>
            <a:endParaRPr lang="en-GB"/>
          </a:p>
          <a:p>
            <a:pPr marL="0" lvl="0" indent="0" algn="ctr"/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ctrl + `</a:t>
            </a:r>
          </a:p>
          <a:p>
            <a:pPr marL="0" lvl="0" indent="0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7" name="Google Shape;394;p38">
            <a:extLst>
              <a:ext uri="{FF2B5EF4-FFF2-40B4-BE49-F238E27FC236}">
                <a16:creationId xmlns:a16="http://schemas.microsoft.com/office/drawing/2014/main" id="{71F06B1E-9775-4A53-AF87-5A298D8AEB62}"/>
              </a:ext>
            </a:extLst>
          </p:cNvPr>
          <p:cNvGrpSpPr/>
          <p:nvPr/>
        </p:nvGrpSpPr>
        <p:grpSpPr>
          <a:xfrm>
            <a:off x="8081822" y="235048"/>
            <a:ext cx="712929" cy="914244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8" name="Google Shape;395;p38">
              <a:extLst>
                <a:ext uri="{FF2B5EF4-FFF2-40B4-BE49-F238E27FC236}">
                  <a16:creationId xmlns:a16="http://schemas.microsoft.com/office/drawing/2014/main" id="{A7542915-FA50-4A81-B699-FECE3E8244DA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96;p38">
              <a:extLst>
                <a:ext uri="{FF2B5EF4-FFF2-40B4-BE49-F238E27FC236}">
                  <a16:creationId xmlns:a16="http://schemas.microsoft.com/office/drawing/2014/main" id="{8E07B057-0E5B-461E-AD2D-5719778F0157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7;p38">
              <a:extLst>
                <a:ext uri="{FF2B5EF4-FFF2-40B4-BE49-F238E27FC236}">
                  <a16:creationId xmlns:a16="http://schemas.microsoft.com/office/drawing/2014/main" id="{8E6076A5-6DD3-4642-A5B2-E2E127A02DEB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8;p38">
              <a:extLst>
                <a:ext uri="{FF2B5EF4-FFF2-40B4-BE49-F238E27FC236}">
                  <a16:creationId xmlns:a16="http://schemas.microsoft.com/office/drawing/2014/main" id="{093E5A86-3C70-4844-9F9D-123D17B973BE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99;p38">
              <a:extLst>
                <a:ext uri="{FF2B5EF4-FFF2-40B4-BE49-F238E27FC236}">
                  <a16:creationId xmlns:a16="http://schemas.microsoft.com/office/drawing/2014/main" id="{3D413C81-E35F-426F-BFEA-80DE173557C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0;p38">
              <a:extLst>
                <a:ext uri="{FF2B5EF4-FFF2-40B4-BE49-F238E27FC236}">
                  <a16:creationId xmlns:a16="http://schemas.microsoft.com/office/drawing/2014/main" id="{637FB81C-028B-453D-8EE6-08C93F441F59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597715" y="15304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Getting Started!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685800" y="1312847"/>
            <a:ext cx="7772400" cy="3177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Type </a:t>
            </a:r>
            <a:r>
              <a:rPr lang="en-GB" b="1" u="sng" err="1">
                <a:solidFill>
                  <a:schemeClr val="tx1">
                    <a:lumMod val="75000"/>
                    <a:lumOff val="25000"/>
                  </a:schemeClr>
                </a:solidFill>
              </a:rPr>
              <a:t>npm</a:t>
            </a:r>
            <a:r>
              <a:rPr lang="en-GB" b="1" u="sng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b="1" u="sng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</a:t>
            </a:r>
            <a:r>
              <a:rPr lang="en-GB" b="1" u="sng">
                <a:solidFill>
                  <a:schemeClr val="tx1">
                    <a:lumMod val="75000"/>
                    <a:lumOff val="25000"/>
                  </a:schemeClr>
                </a:solidFill>
              </a:rPr>
              <a:t> -y</a:t>
            </a:r>
            <a:r>
              <a:rPr lang="en-GB" b="1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in the terminal to initialise the project.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Type </a:t>
            </a:r>
            <a:r>
              <a:rPr lang="en-GB" b="1" u="sng" err="1">
                <a:solidFill>
                  <a:schemeClr val="tx1">
                    <a:lumMod val="75000"/>
                    <a:lumOff val="25000"/>
                  </a:schemeClr>
                </a:solidFill>
              </a:rPr>
              <a:t>npm</a:t>
            </a:r>
            <a:r>
              <a:rPr lang="en-GB" b="1" u="sng">
                <a:solidFill>
                  <a:schemeClr val="tx1">
                    <a:lumMod val="75000"/>
                    <a:lumOff val="25000"/>
                  </a:schemeClr>
                </a:solidFill>
              </a:rPr>
              <a:t> install --save coding101module</a:t>
            </a: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 to install the DEVS module.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Make a new file in </a:t>
            </a:r>
            <a:r>
              <a:rPr lang="en-GB" err="1">
                <a:solidFill>
                  <a:schemeClr val="tx1">
                    <a:lumMod val="75000"/>
                    <a:lumOff val="25000"/>
                  </a:schemeClr>
                </a:solidFill>
              </a:rPr>
              <a:t>vscode</a:t>
            </a: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 called `index.js` and add this at the beginning of the file to use the module</a:t>
            </a:r>
          </a:p>
          <a:p>
            <a:pPr marL="0" lvl="0" indent="0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192417-F529-4DF1-8404-446A58488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25" y="3101050"/>
            <a:ext cx="7824438" cy="476684"/>
          </a:xfrm>
          <a:prstGeom prst="rect">
            <a:avLst/>
          </a:prstGeom>
        </p:spPr>
      </p:pic>
      <p:grpSp>
        <p:nvGrpSpPr>
          <p:cNvPr id="14" name="Google Shape;530;p38">
            <a:extLst>
              <a:ext uri="{FF2B5EF4-FFF2-40B4-BE49-F238E27FC236}">
                <a16:creationId xmlns:a16="http://schemas.microsoft.com/office/drawing/2014/main" id="{A0DE84DC-94AD-40AD-858B-F704376398A4}"/>
              </a:ext>
            </a:extLst>
          </p:cNvPr>
          <p:cNvGrpSpPr/>
          <p:nvPr/>
        </p:nvGrpSpPr>
        <p:grpSpPr>
          <a:xfrm>
            <a:off x="8086265" y="153047"/>
            <a:ext cx="743870" cy="1070932"/>
            <a:chOff x="6730350" y="2315900"/>
            <a:chExt cx="257700" cy="420100"/>
          </a:xfrm>
          <a:solidFill>
            <a:schemeClr val="bg1"/>
          </a:solidFill>
        </p:grpSpPr>
        <p:sp>
          <p:nvSpPr>
            <p:cNvPr id="15" name="Google Shape;531;p38">
              <a:extLst>
                <a:ext uri="{FF2B5EF4-FFF2-40B4-BE49-F238E27FC236}">
                  <a16:creationId xmlns:a16="http://schemas.microsoft.com/office/drawing/2014/main" id="{EFCCD917-026A-4408-A7D6-9B0F5230F0D3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2;p38">
              <a:extLst>
                <a:ext uri="{FF2B5EF4-FFF2-40B4-BE49-F238E27FC236}">
                  <a16:creationId xmlns:a16="http://schemas.microsoft.com/office/drawing/2014/main" id="{D20B7E99-19ED-40FB-9AAC-34CFAEF1811F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33;p38">
              <a:extLst>
                <a:ext uri="{FF2B5EF4-FFF2-40B4-BE49-F238E27FC236}">
                  <a16:creationId xmlns:a16="http://schemas.microsoft.com/office/drawing/2014/main" id="{1AE55690-7835-4FF1-AEC4-E76067C606B9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34;p38">
              <a:extLst>
                <a:ext uri="{FF2B5EF4-FFF2-40B4-BE49-F238E27FC236}">
                  <a16:creationId xmlns:a16="http://schemas.microsoft.com/office/drawing/2014/main" id="{9FB2DC21-511F-42C4-958C-7A13E96A2B21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35;p38">
              <a:extLst>
                <a:ext uri="{FF2B5EF4-FFF2-40B4-BE49-F238E27FC236}">
                  <a16:creationId xmlns:a16="http://schemas.microsoft.com/office/drawing/2014/main" id="{28F86C5A-8C73-4F86-B707-9F18506BB544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76104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Thanks!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</a:t>
            </a:r>
            <a:r>
              <a:rPr lang="en-NZ"/>
              <a:t>us</a:t>
            </a:r>
            <a:r>
              <a:rPr lang="en"/>
              <a:t> at @</a:t>
            </a:r>
            <a:r>
              <a:rPr lang="en-NZ" err="1"/>
              <a:t>devsuoa</a:t>
            </a:r>
            <a:r>
              <a:rPr lang="en-NZ"/>
              <a:t> on Facebook</a:t>
            </a:r>
            <a:endParaRPr sz="3600" b="1"/>
          </a:p>
        </p:txBody>
      </p:sp>
      <p:sp>
        <p:nvSpPr>
          <p:cNvPr id="366" name="Google Shape;366;p35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600">
            <a:alpha val="95000"/>
          </a:srgbClr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685800" y="570451"/>
            <a:ext cx="7772400" cy="3435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n-GB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/>
            <a:endParaRPr lang="en-GB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 algn="ctr"/>
            <a:r>
              <a:rPr lang="en-GB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How do we display data on the console?</a:t>
            </a:r>
          </a:p>
          <a:p>
            <a:pPr marL="0" lvl="0" indent="0"/>
            <a:endParaRPr lang="en-GB" b="1"/>
          </a:p>
          <a:p>
            <a:pPr marL="0" lvl="0" indent="0"/>
            <a:endParaRPr lang="en-GB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52EA4-E5DE-4FCC-AAEE-4B0FFFDD7AF6}"/>
              </a:ext>
            </a:extLst>
          </p:cNvPr>
          <p:cNvSpPr txBox="1"/>
          <p:nvPr/>
        </p:nvSpPr>
        <p:spPr>
          <a:xfrm>
            <a:off x="2378830" y="2448686"/>
            <a:ext cx="4386339" cy="523220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2800">
                <a:solidFill>
                  <a:schemeClr val="bg1"/>
                </a:solidFill>
              </a:rPr>
              <a:t>console.log(“hello world”)</a:t>
            </a:r>
          </a:p>
        </p:txBody>
      </p:sp>
      <p:grpSp>
        <p:nvGrpSpPr>
          <p:cNvPr id="8" name="Google Shape;477;p38">
            <a:extLst>
              <a:ext uri="{FF2B5EF4-FFF2-40B4-BE49-F238E27FC236}">
                <a16:creationId xmlns:a16="http://schemas.microsoft.com/office/drawing/2014/main" id="{E478603D-ED67-44E7-94A9-C9E4E299CA90}"/>
              </a:ext>
            </a:extLst>
          </p:cNvPr>
          <p:cNvGrpSpPr/>
          <p:nvPr/>
        </p:nvGrpSpPr>
        <p:grpSpPr>
          <a:xfrm>
            <a:off x="7897010" y="295051"/>
            <a:ext cx="946209" cy="875792"/>
            <a:chOff x="1922075" y="1629000"/>
            <a:chExt cx="437200" cy="437200"/>
          </a:xfrm>
          <a:solidFill>
            <a:schemeClr val="bg1"/>
          </a:solidFill>
        </p:grpSpPr>
        <p:sp>
          <p:nvSpPr>
            <p:cNvPr id="9" name="Google Shape;478;p38">
              <a:extLst>
                <a:ext uri="{FF2B5EF4-FFF2-40B4-BE49-F238E27FC236}">
                  <a16:creationId xmlns:a16="http://schemas.microsoft.com/office/drawing/2014/main" id="{D952AB37-AE84-4550-8C3D-E0B5D371FBA3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79;p38">
              <a:extLst>
                <a:ext uri="{FF2B5EF4-FFF2-40B4-BE49-F238E27FC236}">
                  <a16:creationId xmlns:a16="http://schemas.microsoft.com/office/drawing/2014/main" id="{63B5C100-6577-40F2-8BC1-75081EF5C19D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6957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597715" y="15304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Variables</a:t>
            </a:r>
            <a:endParaRPr/>
          </a:p>
        </p:txBody>
      </p:sp>
      <p:grpSp>
        <p:nvGrpSpPr>
          <p:cNvPr id="14" name="Google Shape;477;p38">
            <a:extLst>
              <a:ext uri="{FF2B5EF4-FFF2-40B4-BE49-F238E27FC236}">
                <a16:creationId xmlns:a16="http://schemas.microsoft.com/office/drawing/2014/main" id="{461B3517-EA84-4F75-9B77-E22DA91229EE}"/>
              </a:ext>
            </a:extLst>
          </p:cNvPr>
          <p:cNvGrpSpPr/>
          <p:nvPr/>
        </p:nvGrpSpPr>
        <p:grpSpPr>
          <a:xfrm>
            <a:off x="7897010" y="295051"/>
            <a:ext cx="946209" cy="875792"/>
            <a:chOff x="1922075" y="1629000"/>
            <a:chExt cx="437200" cy="437200"/>
          </a:xfrm>
          <a:solidFill>
            <a:schemeClr val="bg1"/>
          </a:solidFill>
        </p:grpSpPr>
        <p:sp>
          <p:nvSpPr>
            <p:cNvPr id="15" name="Google Shape;478;p38">
              <a:extLst>
                <a:ext uri="{FF2B5EF4-FFF2-40B4-BE49-F238E27FC236}">
                  <a16:creationId xmlns:a16="http://schemas.microsoft.com/office/drawing/2014/main" id="{388729D6-8074-4CA7-9EAF-36AABCB73DF8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79;p38">
              <a:extLst>
                <a:ext uri="{FF2B5EF4-FFF2-40B4-BE49-F238E27FC236}">
                  <a16:creationId xmlns:a16="http://schemas.microsoft.com/office/drawing/2014/main" id="{232019F2-EFFD-4C33-85D4-EE975B32B24A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E7E4EE6-E3EE-4884-BF6A-4BBD4747BDA6}"/>
              </a:ext>
            </a:extLst>
          </p:cNvPr>
          <p:cNvSpPr/>
          <p:nvPr/>
        </p:nvSpPr>
        <p:spPr>
          <a:xfrm>
            <a:off x="712707" y="1799329"/>
            <a:ext cx="754241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604020202020204" charset="0"/>
              </a:rPr>
              <a:t>Named locations in the computer's memory in which data can be stored</a:t>
            </a:r>
          </a:p>
          <a:p>
            <a:pPr lvl="0"/>
            <a:endParaRPr lang="en-GB" sz="2000">
              <a:solidFill>
                <a:schemeClr val="tx1">
                  <a:lumMod val="75000"/>
                  <a:lumOff val="25000"/>
                </a:schemeClr>
              </a:solidFill>
              <a:latin typeface="Raleway Light" panose="020B0604020202020204" charset="0"/>
            </a:endParaRPr>
          </a:p>
          <a:p>
            <a:pPr lvl="0"/>
            <a:r>
              <a: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604020202020204" charset="0"/>
              </a:rPr>
              <a:t>Think of your computer memory as a largest set of "boxes" in which data can be stored</a:t>
            </a:r>
          </a:p>
          <a:p>
            <a:pPr lvl="0"/>
            <a:endParaRPr lang="en-GB" sz="2000">
              <a:solidFill>
                <a:schemeClr val="tx1">
                  <a:lumMod val="75000"/>
                  <a:lumOff val="25000"/>
                </a:schemeClr>
              </a:solidFill>
              <a:latin typeface="Raleway Light" panose="020B0604020202020204" charset="0"/>
            </a:endParaRPr>
          </a:p>
          <a:p>
            <a:pPr lvl="0"/>
            <a:r>
              <a: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604020202020204" charset="0"/>
              </a:rPr>
              <a:t>Boxes can be labelled with a variable name, and the values placed in the boxes can be inspected and changed</a:t>
            </a:r>
          </a:p>
        </p:txBody>
      </p:sp>
    </p:spTree>
    <p:extLst>
      <p:ext uri="{BB962C8B-B14F-4D97-AF65-F5344CB8AC3E}">
        <p14:creationId xmlns:p14="http://schemas.microsoft.com/office/powerpoint/2010/main" val="33828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597715" y="15304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Maths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685800" y="1465894"/>
            <a:ext cx="7772400" cy="3177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n-GB" sz="2000">
              <a:solidFill>
                <a:schemeClr val="bg1"/>
              </a:solidFill>
            </a:endParaRPr>
          </a:p>
          <a:p>
            <a:pPr marL="0" lvl="0" indent="0"/>
            <a:r>
              <a:rPr lang="en-GB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Basic mathematical operations are available to use: </a:t>
            </a:r>
          </a:p>
          <a:p>
            <a:pPr marL="0" lvl="0" indent="0"/>
            <a:r>
              <a:rPr lang="en-GB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Addition (+) </a:t>
            </a:r>
          </a:p>
          <a:p>
            <a:pPr marL="0" lvl="0" indent="0"/>
            <a:r>
              <a:rPr lang="en-GB" sz="2400">
                <a:solidFill>
                  <a:schemeClr val="tx1">
                    <a:lumMod val="75000"/>
                    <a:lumOff val="25000"/>
                  </a:schemeClr>
                </a:solidFill>
              </a:rPr>
              <a:t>Subtraction(-)</a:t>
            </a:r>
          </a:p>
          <a:p>
            <a:pPr marL="0" lvl="0" indent="0"/>
            <a:r>
              <a:rPr lang="en-GB" sz="2400">
                <a:solidFill>
                  <a:schemeClr val="tx1">
                    <a:lumMod val="75000"/>
                    <a:lumOff val="25000"/>
                  </a:schemeClr>
                </a:solidFill>
              </a:rPr>
              <a:t>Multiplication(*)</a:t>
            </a:r>
          </a:p>
          <a:p>
            <a:pPr marL="0" lvl="0" indent="0"/>
            <a:r>
              <a:rPr lang="en-GB" sz="2400">
                <a:solidFill>
                  <a:schemeClr val="tx1">
                    <a:lumMod val="75000"/>
                    <a:lumOff val="25000"/>
                  </a:schemeClr>
                </a:solidFill>
              </a:rPr>
              <a:t>Division(/) </a:t>
            </a:r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7" name="Google Shape;394;p38">
            <a:extLst>
              <a:ext uri="{FF2B5EF4-FFF2-40B4-BE49-F238E27FC236}">
                <a16:creationId xmlns:a16="http://schemas.microsoft.com/office/drawing/2014/main" id="{71F06B1E-9775-4A53-AF87-5A298D8AEB62}"/>
              </a:ext>
            </a:extLst>
          </p:cNvPr>
          <p:cNvGrpSpPr/>
          <p:nvPr/>
        </p:nvGrpSpPr>
        <p:grpSpPr>
          <a:xfrm>
            <a:off x="8081822" y="235048"/>
            <a:ext cx="712929" cy="914244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8" name="Google Shape;395;p38">
              <a:extLst>
                <a:ext uri="{FF2B5EF4-FFF2-40B4-BE49-F238E27FC236}">
                  <a16:creationId xmlns:a16="http://schemas.microsoft.com/office/drawing/2014/main" id="{A7542915-FA50-4A81-B699-FECE3E8244DA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96;p38">
              <a:extLst>
                <a:ext uri="{FF2B5EF4-FFF2-40B4-BE49-F238E27FC236}">
                  <a16:creationId xmlns:a16="http://schemas.microsoft.com/office/drawing/2014/main" id="{8E07B057-0E5B-461E-AD2D-5719778F0157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7;p38">
              <a:extLst>
                <a:ext uri="{FF2B5EF4-FFF2-40B4-BE49-F238E27FC236}">
                  <a16:creationId xmlns:a16="http://schemas.microsoft.com/office/drawing/2014/main" id="{8E6076A5-6DD3-4642-A5B2-E2E127A02DEB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8;p38">
              <a:extLst>
                <a:ext uri="{FF2B5EF4-FFF2-40B4-BE49-F238E27FC236}">
                  <a16:creationId xmlns:a16="http://schemas.microsoft.com/office/drawing/2014/main" id="{093E5A86-3C70-4844-9F9D-123D17B973BE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99;p38">
              <a:extLst>
                <a:ext uri="{FF2B5EF4-FFF2-40B4-BE49-F238E27FC236}">
                  <a16:creationId xmlns:a16="http://schemas.microsoft.com/office/drawing/2014/main" id="{3D413C81-E35F-426F-BFEA-80DE173557C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0;p38">
              <a:extLst>
                <a:ext uri="{FF2B5EF4-FFF2-40B4-BE49-F238E27FC236}">
                  <a16:creationId xmlns:a16="http://schemas.microsoft.com/office/drawing/2014/main" id="{637FB81C-028B-453D-8EE6-08C93F441F59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5308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959462" y="1215192"/>
            <a:ext cx="7122359" cy="3177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n-GB" sz="2000"/>
          </a:p>
          <a:p>
            <a:pPr marL="0" lvl="0" indent="0"/>
            <a:endParaRPr lang="en-GB" sz="2000"/>
          </a:p>
          <a:p>
            <a:pPr marL="0" lvl="0" indent="0"/>
            <a:r>
              <a:rPr lang="en-GB" sz="2400"/>
              <a:t>1) Create a story using console.log and variables similar to the examples we worked with</a:t>
            </a:r>
          </a:p>
          <a:p>
            <a:pPr marL="0" lvl="0" indent="0"/>
            <a:endParaRPr lang="en-GB" sz="2400"/>
          </a:p>
          <a:p>
            <a:pPr marL="0" lvl="0" indent="0"/>
            <a:r>
              <a:rPr lang="en-GB" sz="2400"/>
              <a:t>2) Play around with mathematical operators </a:t>
            </a:r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4" name="Google Shape;484;p38">
            <a:extLst>
              <a:ext uri="{FF2B5EF4-FFF2-40B4-BE49-F238E27FC236}">
                <a16:creationId xmlns:a16="http://schemas.microsoft.com/office/drawing/2014/main" id="{70DDB955-1811-4618-89B0-47ADEF3B8474}"/>
              </a:ext>
            </a:extLst>
          </p:cNvPr>
          <p:cNvSpPr/>
          <p:nvPr/>
        </p:nvSpPr>
        <p:spPr>
          <a:xfrm>
            <a:off x="7858299" y="300809"/>
            <a:ext cx="1018748" cy="101967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53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597715" y="15304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Conditionals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685800" y="1465894"/>
            <a:ext cx="7772400" cy="3177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n-GB"/>
          </a:p>
          <a:p>
            <a:pPr marL="0" lvl="0" indent="0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7" name="Google Shape;394;p38">
            <a:extLst>
              <a:ext uri="{FF2B5EF4-FFF2-40B4-BE49-F238E27FC236}">
                <a16:creationId xmlns:a16="http://schemas.microsoft.com/office/drawing/2014/main" id="{71F06B1E-9775-4A53-AF87-5A298D8AEB62}"/>
              </a:ext>
            </a:extLst>
          </p:cNvPr>
          <p:cNvGrpSpPr/>
          <p:nvPr/>
        </p:nvGrpSpPr>
        <p:grpSpPr>
          <a:xfrm>
            <a:off x="8081822" y="235048"/>
            <a:ext cx="712929" cy="914244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8" name="Google Shape;395;p38">
              <a:extLst>
                <a:ext uri="{FF2B5EF4-FFF2-40B4-BE49-F238E27FC236}">
                  <a16:creationId xmlns:a16="http://schemas.microsoft.com/office/drawing/2014/main" id="{A7542915-FA50-4A81-B699-FECE3E8244DA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96;p38">
              <a:extLst>
                <a:ext uri="{FF2B5EF4-FFF2-40B4-BE49-F238E27FC236}">
                  <a16:creationId xmlns:a16="http://schemas.microsoft.com/office/drawing/2014/main" id="{8E07B057-0E5B-461E-AD2D-5719778F0157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7;p38">
              <a:extLst>
                <a:ext uri="{FF2B5EF4-FFF2-40B4-BE49-F238E27FC236}">
                  <a16:creationId xmlns:a16="http://schemas.microsoft.com/office/drawing/2014/main" id="{8E6076A5-6DD3-4642-A5B2-E2E127A02DEB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8;p38">
              <a:extLst>
                <a:ext uri="{FF2B5EF4-FFF2-40B4-BE49-F238E27FC236}">
                  <a16:creationId xmlns:a16="http://schemas.microsoft.com/office/drawing/2014/main" id="{093E5A86-3C70-4844-9F9D-123D17B973BE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99;p38">
              <a:extLst>
                <a:ext uri="{FF2B5EF4-FFF2-40B4-BE49-F238E27FC236}">
                  <a16:creationId xmlns:a16="http://schemas.microsoft.com/office/drawing/2014/main" id="{3D413C81-E35F-426F-BFEA-80DE173557C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0;p38">
              <a:extLst>
                <a:ext uri="{FF2B5EF4-FFF2-40B4-BE49-F238E27FC236}">
                  <a16:creationId xmlns:a16="http://schemas.microsoft.com/office/drawing/2014/main" id="{637FB81C-028B-453D-8EE6-08C93F441F59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DF592F8-ADE6-4866-A70E-04C415A9E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498648"/>
              </p:ext>
            </p:extLst>
          </p:nvPr>
        </p:nvGraphicFramePr>
        <p:xfrm>
          <a:off x="2098964" y="1312847"/>
          <a:ext cx="4946072" cy="3059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D9AB92-9610-4F64-A87F-2747AD9B0F90}"/>
              </a:ext>
            </a:extLst>
          </p:cNvPr>
          <p:cNvSpPr txBox="1"/>
          <p:nvPr/>
        </p:nvSpPr>
        <p:spPr>
          <a:xfrm>
            <a:off x="1485206" y="3518371"/>
            <a:ext cx="5432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80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604020202020204" charset="0"/>
              </a:rPr>
              <a:t>== equal to</a:t>
            </a:r>
          </a:p>
          <a:p>
            <a:r>
              <a:rPr lang="en-NZ" sz="180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604020202020204" charset="0"/>
              </a:rPr>
              <a:t>!= not equal to</a:t>
            </a:r>
          </a:p>
          <a:p>
            <a:r>
              <a:rPr lang="en-NZ" sz="180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604020202020204" charset="0"/>
              </a:rPr>
              <a:t>&lt;= less than or equal to</a:t>
            </a:r>
          </a:p>
          <a:p>
            <a:r>
              <a:rPr lang="en-NZ" sz="180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604020202020204" charset="0"/>
              </a:rPr>
              <a:t>&gt;= greater than or equal to</a:t>
            </a:r>
            <a:r>
              <a:rPr lang="en-NZ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86231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959462" y="1215192"/>
            <a:ext cx="7122359" cy="3177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n-GB" sz="2400"/>
          </a:p>
          <a:p>
            <a:pPr marL="0" lvl="0" indent="0"/>
            <a:r>
              <a:rPr lang="en-GB" sz="2400"/>
              <a:t>Create three variables and assign values to them</a:t>
            </a:r>
          </a:p>
          <a:p>
            <a:pPr marL="0" lvl="0" indent="0"/>
            <a:r>
              <a:rPr lang="en-GB" sz="2400"/>
              <a:t>Write a program that prints the largest of the three numbers.</a:t>
            </a:r>
          </a:p>
          <a:p>
            <a:pPr marL="0" lvl="0" indent="0"/>
            <a:r>
              <a:rPr lang="en-GB" sz="2400"/>
              <a:t>Try mixing the numbers around.</a:t>
            </a:r>
          </a:p>
          <a:p>
            <a:pPr marL="0" lvl="0" indent="0"/>
            <a:r>
              <a:rPr lang="en-GB" sz="2400"/>
              <a:t>What if two or all three numbers had the same value? Does the code still work?</a:t>
            </a:r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4" name="Google Shape;484;p38">
            <a:extLst>
              <a:ext uri="{FF2B5EF4-FFF2-40B4-BE49-F238E27FC236}">
                <a16:creationId xmlns:a16="http://schemas.microsoft.com/office/drawing/2014/main" id="{70DDB955-1811-4618-89B0-47ADEF3B8474}"/>
              </a:ext>
            </a:extLst>
          </p:cNvPr>
          <p:cNvSpPr/>
          <p:nvPr/>
        </p:nvSpPr>
        <p:spPr>
          <a:xfrm>
            <a:off x="7858299" y="300809"/>
            <a:ext cx="1018748" cy="101967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951349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31</Slides>
  <Notes>21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Olivia template</vt:lpstr>
      <vt:lpstr>Pre-reqs</vt:lpstr>
      <vt:lpstr>DEVELOPERS SOCIETY CODING101</vt:lpstr>
      <vt:lpstr>The Console</vt:lpstr>
      <vt:lpstr>PowerPoint Presentation</vt:lpstr>
      <vt:lpstr>Variables</vt:lpstr>
      <vt:lpstr>Maths</vt:lpstr>
      <vt:lpstr>PowerPoint Presentation</vt:lpstr>
      <vt:lpstr>Conditionals</vt:lpstr>
      <vt:lpstr>PowerPoint Presentation</vt:lpstr>
      <vt:lpstr>While loops</vt:lpstr>
      <vt:lpstr>PowerPoint Presentation</vt:lpstr>
      <vt:lpstr>For loops</vt:lpstr>
      <vt:lpstr>PowerPoint Presentation</vt:lpstr>
      <vt:lpstr>What is a Function</vt:lpstr>
      <vt:lpstr>Cake Recipe Function</vt:lpstr>
      <vt:lpstr>Reusability </vt:lpstr>
      <vt:lpstr>Defining a Function</vt:lpstr>
      <vt:lpstr>Calling a Function</vt:lpstr>
      <vt:lpstr>PowerPoint Presentation</vt:lpstr>
      <vt:lpstr>Function Parameters(Inputs)</vt:lpstr>
      <vt:lpstr>Calling Functions with a Parameter/Input</vt:lpstr>
      <vt:lpstr>Multiple Parameters</vt:lpstr>
      <vt:lpstr>PowerPoint Presentation</vt:lpstr>
      <vt:lpstr>Return Statement</vt:lpstr>
      <vt:lpstr>Return Statement</vt:lpstr>
      <vt:lpstr>FINAL PROJECT</vt:lpstr>
      <vt:lpstr>Brief</vt:lpstr>
      <vt:lpstr>What needs to be done?</vt:lpstr>
      <vt:lpstr>The Module</vt:lpstr>
      <vt:lpstr>Getting Started!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DEVELOPERS SOCIETY CODING101</dc:title>
  <dc:creator>allen nian</dc:creator>
  <cp:revision>1</cp:revision>
  <dcterms:modified xsi:type="dcterms:W3CDTF">2019-03-11T05:07:55Z</dcterms:modified>
</cp:coreProperties>
</file>