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ail.swati.dev@gmail.com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60133" y="207627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DEFORESTATION – FIRE  CLASSIFICATION  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CC1BFF-ED14-1FC5-8B16-46EBFCF3A153}"/>
              </a:ext>
            </a:extLst>
          </p:cNvPr>
          <p:cNvSpPr txBox="1"/>
          <p:nvPr/>
        </p:nvSpPr>
        <p:spPr>
          <a:xfrm>
            <a:off x="5374105" y="4090714"/>
            <a:ext cx="6482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NAME : KUMARI SWATI VERMA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EMAIL: </a:t>
            </a:r>
            <a:r>
              <a:rPr lang="en-US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mail.swati.dev@gmail.com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AICTE INTERNSHIP STUDENT REGISTRATION ID :</a:t>
            </a:r>
          </a:p>
          <a:p>
            <a:r>
              <a:rPr lang="en-IN" sz="2400" dirty="0">
                <a:solidFill>
                  <a:schemeClr val="bg1"/>
                </a:solidFill>
              </a:rPr>
              <a:t>STU67d9b5c3053601742321091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656897" y="142240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285F4-209D-3BA6-66F3-3A71C3E6B351}"/>
              </a:ext>
            </a:extLst>
          </p:cNvPr>
          <p:cNvSpPr txBox="1"/>
          <p:nvPr/>
        </p:nvSpPr>
        <p:spPr>
          <a:xfrm>
            <a:off x="202636" y="1588169"/>
            <a:ext cx="7420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1.Understand the role of satellite data in detecting and classifying fire incidents.</a:t>
            </a:r>
          </a:p>
          <a:p>
            <a:endParaRPr lang="en-US" sz="1800" b="1" dirty="0"/>
          </a:p>
          <a:p>
            <a:r>
              <a:rPr lang="en-US" sz="1800" b="1" dirty="0"/>
              <a:t>2.Learn how to preprocess and analyze large geospatial datasets.</a:t>
            </a:r>
          </a:p>
          <a:p>
            <a:endParaRPr lang="en-US" sz="1800" b="1" dirty="0"/>
          </a:p>
          <a:p>
            <a:r>
              <a:rPr lang="en-US" sz="1800" b="1" dirty="0"/>
              <a:t>3.Apply machine learning models for multi-class classification tasks.</a:t>
            </a:r>
          </a:p>
          <a:p>
            <a:endParaRPr lang="en-US" sz="1800" b="1" dirty="0"/>
          </a:p>
          <a:p>
            <a:r>
              <a:rPr lang="en-US" sz="1800" b="1" dirty="0"/>
              <a:t>4.Develop and deploy a predictive model as a web-based API.</a:t>
            </a:r>
          </a:p>
          <a:p>
            <a:endParaRPr lang="en-US" sz="1800" b="1" dirty="0"/>
          </a:p>
          <a:p>
            <a:r>
              <a:rPr lang="en-US" sz="1800" b="1" dirty="0"/>
              <a:t>5.Interpret model evaluation metrics for performance analysis.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E60C6-6561-62B8-73AD-64DCB7B19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5E674-4CBE-DBF9-B218-2A6D44E74144}"/>
              </a:ext>
            </a:extLst>
          </p:cNvPr>
          <p:cNvSpPr txBox="1"/>
          <p:nvPr/>
        </p:nvSpPr>
        <p:spPr>
          <a:xfrm>
            <a:off x="67917" y="714738"/>
            <a:ext cx="12056166" cy="7694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T</a:t>
            </a:r>
            <a:r>
              <a:rPr lang="en-IN" sz="2400" b="1" dirty="0" err="1">
                <a:solidFill>
                  <a:srgbClr val="213163"/>
                </a:solidFill>
              </a:rPr>
              <a:t>ools</a:t>
            </a:r>
            <a:r>
              <a:rPr lang="en-IN" sz="2400" b="1" dirty="0">
                <a:solidFill>
                  <a:srgbClr val="213163"/>
                </a:solidFill>
              </a:rPr>
              <a:t> </a:t>
            </a:r>
            <a:r>
              <a:rPr lang="en-IN" sz="2000" b="1" dirty="0">
                <a:solidFill>
                  <a:srgbClr val="213163"/>
                </a:solidFill>
              </a:rPr>
              <a:t>and</a:t>
            </a:r>
            <a:r>
              <a:rPr lang="en-IN" sz="2400" b="1" dirty="0">
                <a:solidFill>
                  <a:srgbClr val="213163"/>
                </a:solidFill>
              </a:rPr>
              <a:t> Technology used </a:t>
            </a:r>
          </a:p>
          <a:p>
            <a:endParaRPr lang="en-IN" sz="1800" b="1" dirty="0">
              <a:solidFill>
                <a:srgbClr val="213163"/>
              </a:solidFill>
            </a:endParaRPr>
          </a:p>
          <a:p>
            <a:pPr fontAlgn="base"/>
            <a:r>
              <a:rPr lang="en-US" sz="1800" b="1" dirty="0"/>
              <a:t>Programming Language</a:t>
            </a:r>
            <a:r>
              <a:rPr lang="en-US" sz="1800" dirty="0"/>
              <a:t>​</a:t>
            </a:r>
          </a:p>
          <a:p>
            <a:r>
              <a:rPr lang="en-US" sz="1800" b="1" dirty="0"/>
              <a:t>Python</a:t>
            </a:r>
            <a:r>
              <a:rPr lang="en-US" sz="1800" dirty="0"/>
              <a:t> –Used for data processing, model training, evaluation, and backend API development.</a:t>
            </a:r>
          </a:p>
          <a:p>
            <a:pPr fontAlgn="base"/>
            <a:endParaRPr lang="en-US" sz="1800" b="1" dirty="0"/>
          </a:p>
          <a:p>
            <a:pPr fontAlgn="base"/>
            <a:r>
              <a:rPr lang="en-US" sz="1800" b="1" dirty="0"/>
              <a:t>Machine Learning</a:t>
            </a:r>
          </a:p>
          <a:p>
            <a:pPr fontAlgn="base"/>
            <a:r>
              <a:rPr lang="en-IN" sz="1800" b="1" dirty="0"/>
              <a:t>Scikit-learn</a:t>
            </a:r>
            <a:r>
              <a:rPr lang="en-IN" sz="1800" dirty="0"/>
              <a:t> – Provided machine learning algorithms (Random Forest, SVM), model evaluation metrics, and </a:t>
            </a:r>
            <a:r>
              <a:rPr lang="en-IN" sz="1800" dirty="0" err="1"/>
              <a:t>GridSearchCV</a:t>
            </a:r>
            <a:r>
              <a:rPr lang="en-IN" sz="1800" dirty="0"/>
              <a:t> for tuning.</a:t>
            </a:r>
          </a:p>
          <a:p>
            <a:pPr fontAlgn="base"/>
            <a:endParaRPr lang="en-US" sz="1800" dirty="0"/>
          </a:p>
          <a:p>
            <a:pPr fontAlgn="base"/>
            <a:r>
              <a:rPr lang="en-US" sz="1800" b="1" dirty="0"/>
              <a:t>Data Processing &amp; Analysis</a:t>
            </a:r>
            <a:r>
              <a:rPr lang="en-US" sz="1800" dirty="0"/>
              <a:t>​</a:t>
            </a:r>
          </a:p>
          <a:p>
            <a:pPr fontAlgn="base"/>
            <a:r>
              <a:rPr lang="en-US" sz="1800" b="1" dirty="0"/>
              <a:t>NumPy &amp; Pandas</a:t>
            </a:r>
            <a:r>
              <a:rPr lang="en-US" sz="1800" dirty="0"/>
              <a:t> — Used for data cleaning, transformation, and analysis.</a:t>
            </a:r>
          </a:p>
          <a:p>
            <a:pPr fontAlgn="base"/>
            <a:r>
              <a:rPr lang="en-US" sz="1800" b="1" dirty="0"/>
              <a:t>Matplotlib &amp; Seaborn</a:t>
            </a:r>
            <a:r>
              <a:rPr lang="en-US" sz="1800" dirty="0"/>
              <a:t> — Used to visualize data patterns, feature importance, and confusion matrix.​</a:t>
            </a:r>
          </a:p>
          <a:p>
            <a:pPr fontAlgn="base"/>
            <a:endParaRPr lang="en-US" sz="1800" dirty="0"/>
          </a:p>
          <a:p>
            <a:r>
              <a:rPr lang="en-US" sz="1800" b="1" dirty="0"/>
              <a:t>Model Deployment</a:t>
            </a:r>
          </a:p>
          <a:p>
            <a:r>
              <a:rPr lang="en-US" sz="1800" b="1" dirty="0"/>
              <a:t>Flask</a:t>
            </a:r>
            <a:r>
              <a:rPr lang="en-US" sz="1800" dirty="0"/>
              <a:t> – Used to build a lightweight API for real-time fire type prediction.</a:t>
            </a:r>
            <a:br>
              <a:rPr lang="en-US" sz="1800" dirty="0"/>
            </a:br>
            <a:r>
              <a:rPr lang="en-US" sz="1800" b="1" dirty="0" err="1"/>
              <a:t>Joblib</a:t>
            </a:r>
            <a:r>
              <a:rPr lang="en-US" sz="1800" dirty="0"/>
              <a:t> – Used to serialize and load the trained model.</a:t>
            </a:r>
          </a:p>
          <a:p>
            <a:pPr fontAlgn="base"/>
            <a:endParaRPr lang="en-US" sz="1800" dirty="0"/>
          </a:p>
          <a:p>
            <a:r>
              <a:rPr lang="en-US" sz="1800" b="1" dirty="0"/>
              <a:t>Dataset</a:t>
            </a:r>
          </a:p>
          <a:p>
            <a:r>
              <a:rPr lang="en-US" sz="1800" b="1" dirty="0"/>
              <a:t>MODIS Satellite Fire Data</a:t>
            </a:r>
            <a:r>
              <a:rPr lang="en-US" sz="1800" dirty="0"/>
              <a:t> (From </a:t>
            </a:r>
            <a:r>
              <a:rPr lang="en-US" sz="1800" dirty="0" err="1"/>
              <a:t>Kagglehub</a:t>
            </a:r>
            <a:r>
              <a:rPr lang="en-US" sz="1800" dirty="0"/>
              <a:t>)– Provided labeled fire incident records across India with spatial and intensity features.</a:t>
            </a:r>
          </a:p>
          <a:p>
            <a:endParaRPr lang="en-US" sz="1800" dirty="0"/>
          </a:p>
          <a:p>
            <a:pPr fontAlgn="base"/>
            <a:r>
              <a:rPr lang="en-US" sz="1800" b="1" dirty="0"/>
              <a:t>Additional Tools</a:t>
            </a:r>
            <a:r>
              <a:rPr lang="en-US" sz="1800" dirty="0"/>
              <a:t>​ - Google </a:t>
            </a:r>
            <a:r>
              <a:rPr lang="en-US" sz="1800" dirty="0" err="1"/>
              <a:t>Colab</a:t>
            </a:r>
            <a:r>
              <a:rPr lang="en-US" sz="1800" dirty="0"/>
              <a:t>  – Cloud-based </a:t>
            </a:r>
            <a:r>
              <a:rPr lang="en-US" sz="1800" dirty="0" err="1"/>
              <a:t>Jupyter</a:t>
            </a:r>
            <a:r>
              <a:rPr lang="en-US" sz="1800" dirty="0"/>
              <a:t> environment.​</a:t>
            </a:r>
          </a:p>
          <a:p>
            <a:pPr fontAlgn="base"/>
            <a:r>
              <a:rPr lang="en-US" sz="1800" dirty="0"/>
              <a:t>​</a:t>
            </a:r>
          </a:p>
          <a:p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35659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568DC-CE6F-7D3E-5B01-B4A960DDEBA1}"/>
              </a:ext>
            </a:extLst>
          </p:cNvPr>
          <p:cNvSpPr txBox="1"/>
          <p:nvPr/>
        </p:nvSpPr>
        <p:spPr>
          <a:xfrm>
            <a:off x="268356" y="1716505"/>
            <a:ext cx="11602802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1.Data Collection:</a:t>
            </a:r>
            <a:br>
              <a:rPr lang="en-US" dirty="0"/>
            </a:br>
            <a:r>
              <a:rPr lang="en-US" dirty="0"/>
              <a:t>Acquired MODIS satellite fire data with labels like brightness, confidence, latitude, and fire type.</a:t>
            </a:r>
          </a:p>
          <a:p>
            <a:endParaRPr lang="en-US" dirty="0"/>
          </a:p>
          <a:p>
            <a:r>
              <a:rPr lang="en-US" b="1" dirty="0"/>
              <a:t>2.Preprocessing:</a:t>
            </a:r>
            <a:br>
              <a:rPr lang="en-US" dirty="0"/>
            </a:br>
            <a:r>
              <a:rPr lang="en-US" dirty="0"/>
              <a:t>Handled missing values, normalized features, and encoded categorical variables. Split data for training and testing.</a:t>
            </a:r>
          </a:p>
          <a:p>
            <a:endParaRPr lang="en-US" dirty="0"/>
          </a:p>
          <a:p>
            <a:r>
              <a:rPr lang="en-US" b="1" dirty="0"/>
              <a:t>3.Model Training:</a:t>
            </a:r>
            <a:br>
              <a:rPr lang="en-US" dirty="0"/>
            </a:br>
            <a:r>
              <a:rPr lang="en-US" dirty="0"/>
              <a:t>Used Scikit-learn to train Random Forest, SVM, and Logistic Regression. Tuned hyperparameters and selected the best model.</a:t>
            </a:r>
          </a:p>
          <a:p>
            <a:endParaRPr lang="en-US" dirty="0"/>
          </a:p>
          <a:p>
            <a:r>
              <a:rPr lang="en-US" b="1" dirty="0"/>
              <a:t>4.Evaluation:</a:t>
            </a:r>
            <a:br>
              <a:rPr lang="en-US" dirty="0"/>
            </a:br>
            <a:r>
              <a:rPr lang="en-US" dirty="0"/>
              <a:t>Assessed model using Accuracy, Precision, Recall, F1 Score, and confusion matrix.</a:t>
            </a:r>
          </a:p>
          <a:p>
            <a:endParaRPr lang="en-US" dirty="0"/>
          </a:p>
          <a:p>
            <a:r>
              <a:rPr lang="en-US" b="1" dirty="0"/>
              <a:t>5.Deployment:</a:t>
            </a:r>
            <a:br>
              <a:rPr lang="en-US" dirty="0"/>
            </a:br>
            <a:r>
              <a:rPr lang="en-US" dirty="0"/>
              <a:t>Saved model using </a:t>
            </a:r>
            <a:r>
              <a:rPr lang="en-US" dirty="0" err="1"/>
              <a:t>Joblib</a:t>
            </a:r>
            <a:r>
              <a:rPr lang="en-US" dirty="0"/>
              <a:t> and deployed it using Flask to serve real-time predictions via API.</a:t>
            </a:r>
          </a:p>
          <a:p>
            <a:r>
              <a:rPr lang="en-IN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52926" y="116670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C8A17-8D67-9153-72E5-3BB4F4BD9ABA}"/>
              </a:ext>
            </a:extLst>
          </p:cNvPr>
          <p:cNvSpPr txBox="1"/>
          <p:nvPr/>
        </p:nvSpPr>
        <p:spPr>
          <a:xfrm>
            <a:off x="352926" y="1711196"/>
            <a:ext cx="11583970" cy="429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Uncontrolled fires</a:t>
            </a:r>
            <a:r>
              <a:rPr lang="en-US" sz="1800" dirty="0"/>
              <a:t>—whether in forests, agricultural land, or other areas—pose serious threats to the environment, public health, and local economies.</a:t>
            </a:r>
          </a:p>
          <a:p>
            <a:endParaRPr lang="en-US" sz="1800" dirty="0"/>
          </a:p>
          <a:p>
            <a:r>
              <a:rPr lang="en-US" sz="1800" dirty="0"/>
              <a:t>Despite the availability of satellite-based fire detection data, there is a lack of effective systems to automatically classify fire types in real time.</a:t>
            </a:r>
          </a:p>
          <a:p>
            <a:endParaRPr lang="en-US" sz="1800" dirty="0"/>
          </a:p>
          <a:p>
            <a:r>
              <a:rPr lang="en-US" sz="1800" dirty="0"/>
              <a:t>Manual analysis is slow and often delayed, limiting timely response and resource deployment.</a:t>
            </a:r>
          </a:p>
          <a:p>
            <a:br>
              <a:rPr lang="en-US" sz="1800" dirty="0"/>
            </a:br>
            <a:r>
              <a:rPr lang="en-US" sz="1800" dirty="0"/>
              <a:t>There is a need for an intelligent system that can classify fire incidents based on satellite data and support rapid decision-making.</a:t>
            </a:r>
          </a:p>
          <a:p>
            <a:endParaRPr lang="en-IN" dirty="0"/>
          </a:p>
          <a:p>
            <a:r>
              <a:rPr lang="en-US" b="1" dirty="0"/>
              <a:t>Objective</a:t>
            </a:r>
          </a:p>
          <a:p>
            <a:r>
              <a:rPr lang="en-US" dirty="0"/>
              <a:t>The main objective of this project is to develop an intelligent system that classifies fire types in India using</a:t>
            </a:r>
            <a:r>
              <a:rPr lang="en-US" b="1" dirty="0"/>
              <a:t> MODIS satellite data</a:t>
            </a:r>
            <a:r>
              <a:rPr lang="en-US" dirty="0"/>
              <a:t>, enabling quicker response and better resource allocation.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49089-81C7-AF96-93D4-4E1E49171223}"/>
              </a:ext>
            </a:extLst>
          </p:cNvPr>
          <p:cNvSpPr txBox="1"/>
          <p:nvPr/>
        </p:nvSpPr>
        <p:spPr>
          <a:xfrm>
            <a:off x="255104" y="1716505"/>
            <a:ext cx="11519801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 of fire type identification, we utilized machine learning techniques on MODIS satellite data.</a:t>
            </a:r>
            <a:br>
              <a:rPr lang="en-US" dirty="0"/>
            </a:br>
            <a:r>
              <a:rPr lang="en-US" dirty="0"/>
              <a:t>The solution involved the following key steps:</a:t>
            </a:r>
          </a:p>
          <a:p>
            <a:endParaRPr lang="en-US" dirty="0"/>
          </a:p>
          <a:p>
            <a:r>
              <a:rPr lang="en-US" dirty="0"/>
              <a:t>1.Preprocessed satellite fire data by cleaning, normalizing, and encoding features.</a:t>
            </a:r>
          </a:p>
          <a:p>
            <a:endParaRPr lang="en-US" dirty="0"/>
          </a:p>
          <a:p>
            <a:r>
              <a:rPr lang="en-US" dirty="0"/>
              <a:t>2.Trained and compared multiple classifiers (Random Forest, SVM, Logistic Regression).</a:t>
            </a:r>
          </a:p>
          <a:p>
            <a:endParaRPr lang="en-US" dirty="0"/>
          </a:p>
          <a:p>
            <a:r>
              <a:rPr lang="en-US" dirty="0"/>
              <a:t>3.Selected Random Forest based on superior accuracy and robustness.</a:t>
            </a:r>
          </a:p>
          <a:p>
            <a:endParaRPr lang="en-US" dirty="0"/>
          </a:p>
          <a:p>
            <a:r>
              <a:rPr lang="en-US" dirty="0"/>
              <a:t>4.Deployed the trained model using Flask as an API, allowing real-time prediction of fire types based on input features.</a:t>
            </a:r>
          </a:p>
          <a:p>
            <a:endParaRPr lang="en-US" dirty="0"/>
          </a:p>
          <a:p>
            <a:r>
              <a:rPr lang="en-US" dirty="0"/>
              <a:t>5.Enabled the system for potential integration into fire monitoring and emergency response platforms.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845039" y="8872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61F66-AE4A-51AF-CD47-2AF040E1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6" y="1454522"/>
            <a:ext cx="9527457" cy="520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57727" y="102023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4C1C0-1726-D576-0DAF-9C82146F4D36}"/>
              </a:ext>
            </a:extLst>
          </p:cNvPr>
          <p:cNvSpPr txBox="1"/>
          <p:nvPr/>
        </p:nvSpPr>
        <p:spPr>
          <a:xfrm>
            <a:off x="304800" y="1764631"/>
            <a:ext cx="11582400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Successfully developed a machine learning model to classify fire types in India using MODIS satellite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classifier achieved high accuracy and was chosen as the final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was deployed using Flask to serve predictions in real time via a web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solution demonstrates how satellite data and ML can assist in proactive fire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further enhancement, the system can be integrated into national disaster response or environmental monitoring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2022</TotalTime>
  <Words>686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Swati Dev</cp:lastModifiedBy>
  <cp:revision>5</cp:revision>
  <dcterms:created xsi:type="dcterms:W3CDTF">2024-12-31T09:40:01Z</dcterms:created>
  <dcterms:modified xsi:type="dcterms:W3CDTF">2025-08-02T14:34:28Z</dcterms:modified>
</cp:coreProperties>
</file>