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54f098b7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54f098b7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54f098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54f098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554f098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554f098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554f098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554f098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54f098b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554f098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54f098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54f098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554f098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554f098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554f098b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554f098b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54f098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554f098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554f098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554f098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54f098b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554f098b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News Articles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Syam Dev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86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96300" y="3036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Word cloud after preprocessing</a:t>
            </a:r>
            <a:endParaRPr sz="27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775"/>
            <a:ext cx="8841025" cy="38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Training and Evaluation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99500" y="1197975"/>
            <a:ext cx="83727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85875"/>
            <a:ext cx="8534400" cy="33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" y="87300"/>
            <a:ext cx="7917075" cy="2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644600" y="1389200"/>
            <a:ext cx="27873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Base Model: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Logistic Regression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91250" y="1183700"/>
            <a:ext cx="44712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Advance Model</a:t>
            </a:r>
            <a:r>
              <a:rPr lang="en" sz="2100"/>
              <a:t>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OneVSrestclassifier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Random Forest Classifier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Support Vector Classifier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Neural</a:t>
            </a:r>
            <a:r>
              <a:rPr lang="en" sz="2100"/>
              <a:t> Networks(using Bert, Transformer) in progress..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50" y="1058225"/>
            <a:ext cx="809022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976225"/>
            <a:ext cx="8624099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SVC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25" y="1058225"/>
            <a:ext cx="6527650" cy="36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0575"/>
            <a:ext cx="8585050" cy="40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5206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286475"/>
            <a:ext cx="6814800" cy="12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Overview</a:t>
            </a:r>
            <a:endParaRPr u="sng"/>
          </a:p>
        </p:txBody>
      </p:sp>
      <p:sp>
        <p:nvSpPr>
          <p:cNvPr id="66" name="Google Shape;66;p14"/>
          <p:cNvSpPr txBox="1"/>
          <p:nvPr/>
        </p:nvSpPr>
        <p:spPr>
          <a:xfrm>
            <a:off x="329800" y="1517975"/>
            <a:ext cx="75003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Introduction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Preprocessing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Structure and Contents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Natural Language Processing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Models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 Evaluation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ld Standard TT"/>
              <a:buAutoNum type="arabicPeriod"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Next Steps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Performance Metrics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75" y="1757900"/>
            <a:ext cx="8467725" cy="14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163" y="3164213"/>
            <a:ext cx="41243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Classification Using BERT , 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Tuning: K-fold 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Multiclass ROC curves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1125" y="-3984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/>
              <a:t>Abstract</a:t>
            </a:r>
            <a:endParaRPr sz="3400" u="sng"/>
          </a:p>
        </p:txBody>
      </p:sp>
      <p:sp>
        <p:nvSpPr>
          <p:cNvPr id="72" name="Google Shape;72;p15"/>
          <p:cNvSpPr txBox="1"/>
          <p:nvPr/>
        </p:nvSpPr>
        <p:spPr>
          <a:xfrm>
            <a:off x="390650" y="1328200"/>
            <a:ext cx="75003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Goal: Create a text classifier that will streamline the process of categorizing news publications</a:t>
            </a:r>
            <a:endParaRPr sz="23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Classify BBC news articles into five categories using Natural Language Processing and Machine Learning</a:t>
            </a:r>
            <a:endParaRPr sz="23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five news topics are: Politics, Entertainment, Sports, Technology, and Business</a:t>
            </a:r>
            <a:endParaRPr sz="23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-182275" y="0"/>
            <a:ext cx="43758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-16975" y="14235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Combining text files into one while preserving observation labels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Under sampling to prevent bias from data imbalance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Need to </a:t>
            </a:r>
            <a:r>
              <a:rPr lang="en"/>
              <a:t>Convert</a:t>
            </a:r>
            <a:r>
              <a:rPr lang="en"/>
              <a:t> all </a:t>
            </a:r>
            <a:r>
              <a:rPr lang="en"/>
              <a:t>characteristic</a:t>
            </a:r>
            <a:r>
              <a:rPr lang="en"/>
              <a:t> values to numerical Values , Because most ML models not process raw texts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013275" y="273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7275"/>
            <a:ext cx="3567900" cy="2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500" y="2769000"/>
            <a:ext cx="4200076" cy="2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392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96075" y="104175"/>
            <a:ext cx="3999900" cy="4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88" name="Google Shape;88;p17"/>
          <p:cNvCxnSpPr/>
          <p:nvPr/>
        </p:nvCxnSpPr>
        <p:spPr>
          <a:xfrm>
            <a:off x="625050" y="1237075"/>
            <a:ext cx="24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 flipH="1">
            <a:off x="625050" y="1222125"/>
            <a:ext cx="9300" cy="27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 flipH="1">
            <a:off x="3099150" y="1222125"/>
            <a:ext cx="9300" cy="27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625050" y="3986625"/>
            <a:ext cx="24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625050" y="1815325"/>
            <a:ext cx="24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625050" y="2331950"/>
            <a:ext cx="24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625050" y="2875000"/>
            <a:ext cx="24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625050" y="3479300"/>
            <a:ext cx="24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755250" y="1289125"/>
            <a:ext cx="19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Business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16175" y="19792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Entertainment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42225" y="24610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Politics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55250" y="3007975"/>
            <a:ext cx="74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Tech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94275" y="3528825"/>
            <a:ext cx="74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Sports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3190275" y="1536650"/>
            <a:ext cx="216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5403925" y="1119850"/>
            <a:ext cx="1458300" cy="276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56025" y="1419350"/>
            <a:ext cx="1471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001.txt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002.txt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003.txt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n.txt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755575"/>
            <a:ext cx="8286750" cy="31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28625" y="939375"/>
            <a:ext cx="696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Number of words in dataframe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61100" y="2265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</a:t>
            </a:r>
            <a:r>
              <a:rPr lang="en" u="sng"/>
              <a:t> </a:t>
            </a:r>
            <a:r>
              <a:rPr lang="en" u="sng"/>
              <a:t>Distribution</a:t>
            </a:r>
            <a:endParaRPr u="sng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1750"/>
            <a:ext cx="3675925" cy="23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25" y="1901750"/>
            <a:ext cx="4691600" cy="23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2225" cy="4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94525" y="220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08000" y="1000975"/>
            <a:ext cx="867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AutoNum type="arabicPeriod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Remove non-alpha convert characters to Lowercase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AutoNum type="arabicPeriod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Removing all stop words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AutoNum type="arabicPeriod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Expanding english language Contraction(ref : stackoverflow)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https://stackoverflow.com/questions/19790188/expanding-english-language-contractions-in-python</a:t>
            </a:r>
            <a:endParaRPr sz="2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