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5664200"/>
            <a:ext cx="9515476" cy="660400"/>
          </a:xfrm>
        </p:spPr>
        <p:txBody>
          <a:bodyPr/>
          <a:lstStyle/>
          <a:p>
            <a:pPr algn="r"/>
            <a:r>
              <a:rPr lang="es-419" dirty="0" smtClean="0">
                <a:solidFill>
                  <a:schemeClr val="tx1"/>
                </a:solidFill>
              </a:rPr>
              <a:t>DOC.: ING MILTON R. COARITE CHOQUE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29861" y="2154535"/>
            <a:ext cx="10129761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700" b="1" cap="none" spc="0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ootlight MT Light" panose="0204060206030A020304" pitchFamily="18" charset="0"/>
              </a:rPr>
              <a:t>PROYECTO FRONT-END</a:t>
            </a:r>
          </a:p>
          <a:p>
            <a:pPr algn="ctr"/>
            <a:r>
              <a:rPr lang="es-ES" sz="77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ootlight MT Light" panose="0204060206030A020304" pitchFamily="18" charset="0"/>
              </a:rPr>
              <a:t>CSS</a:t>
            </a:r>
            <a:endParaRPr lang="es-ES" sz="7700" b="1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Footlight MT Light" panose="0204060206030A020304" pitchFamily="18" charset="0"/>
            </a:endParaRPr>
          </a:p>
        </p:txBody>
      </p:sp>
      <p:pic>
        <p:nvPicPr>
          <p:cNvPr id="1026" name="Picture 2" descr="Infocal La Paz – Educación Téc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99" y="180847"/>
            <a:ext cx="3645657" cy="16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9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65919" y="2459335"/>
            <a:ext cx="61109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COLORES</a:t>
            </a:r>
            <a:endParaRPr lang="es-ES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45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77899"/>
          </a:xfrm>
        </p:spPr>
        <p:txBody>
          <a:bodyPr>
            <a:normAutofit/>
          </a:bodyPr>
          <a:lstStyle/>
          <a:p>
            <a:r>
              <a:rPr lang="es-419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COLORES</a:t>
            </a:r>
            <a:endParaRPr lang="es-419" sz="4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6007100" cy="59732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3600" b="1" dirty="0">
                <a:solidFill>
                  <a:srgbClr val="FFC000"/>
                </a:solidFill>
              </a:rPr>
              <a:t>Por </a:t>
            </a:r>
            <a:r>
              <a:rPr lang="es-ES" sz="3600" b="1" dirty="0" smtClean="0">
                <a:solidFill>
                  <a:srgbClr val="FFC000"/>
                </a:solidFill>
              </a:rPr>
              <a:t>nombre</a:t>
            </a:r>
            <a:endParaRPr lang="es-ES" sz="3600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600" b="1" dirty="0" smtClean="0">
                <a:solidFill>
                  <a:srgbClr val="FFC000"/>
                </a:solidFill>
              </a:rPr>
              <a:t> </a:t>
            </a:r>
            <a:r>
              <a:rPr lang="es-ES" sz="3600" b="1" dirty="0">
                <a:solidFill>
                  <a:srgbClr val="FFC000"/>
                </a:solidFill>
              </a:rPr>
              <a:t>color: blue; </a:t>
            </a:r>
            <a:r>
              <a:rPr lang="es-ES" sz="3600" b="1" dirty="0" smtClean="0">
                <a:solidFill>
                  <a:srgbClr val="FFC000"/>
                </a:solidFill>
              </a:rPr>
              <a:t>color</a:t>
            </a:r>
            <a:r>
              <a:rPr lang="es-ES" sz="3600" b="1" dirty="0">
                <a:solidFill>
                  <a:srgbClr val="FFC000"/>
                </a:solidFill>
              </a:rPr>
              <a:t>: </a:t>
            </a:r>
            <a:r>
              <a:rPr lang="es-ES" sz="3600" b="1" dirty="0" err="1" smtClean="0">
                <a:solidFill>
                  <a:srgbClr val="FFC000"/>
                </a:solidFill>
              </a:rPr>
              <a:t>cornflowerblue</a:t>
            </a:r>
            <a:endParaRPr lang="es-ES" sz="3600" b="1" dirty="0" smtClean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#000</a:t>
            </a:r>
            <a:r>
              <a:rPr lang="es-E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o #</a:t>
            </a:r>
            <a:r>
              <a:rPr lang="es-E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000000</a:t>
            </a:r>
          </a:p>
          <a:p>
            <a:pPr>
              <a:lnSpc>
                <a:spcPct val="100000"/>
              </a:lnSpc>
            </a:pPr>
            <a:r>
              <a:rPr lang="es-ES" sz="3600" b="1" dirty="0">
                <a:solidFill>
                  <a:srgbClr val="FFFF00"/>
                </a:solidFill>
              </a:rPr>
              <a:t>P</a:t>
            </a:r>
            <a:r>
              <a:rPr lang="es-ES" sz="3600" b="1" dirty="0" smtClean="0">
                <a:solidFill>
                  <a:srgbClr val="FFFF00"/>
                </a:solidFill>
              </a:rPr>
              <a:t>or </a:t>
            </a:r>
            <a:r>
              <a:rPr lang="es-ES" sz="3600" b="1" dirty="0" err="1">
                <a:solidFill>
                  <a:srgbClr val="FFFF00"/>
                </a:solidFill>
              </a:rPr>
              <a:t>rgb</a:t>
            </a:r>
            <a:r>
              <a:rPr lang="es-ES" sz="3600" b="1" dirty="0">
                <a:solidFill>
                  <a:srgbClr val="FFFF00"/>
                </a:solidFill>
              </a:rPr>
              <a:t>() o </a:t>
            </a:r>
            <a:r>
              <a:rPr lang="es-ES" sz="3600" b="1" dirty="0" err="1">
                <a:solidFill>
                  <a:srgbClr val="FFFF00"/>
                </a:solidFill>
              </a:rPr>
              <a:t>hsl</a:t>
            </a:r>
            <a:r>
              <a:rPr lang="es-ES" sz="3600" b="1" dirty="0">
                <a:solidFill>
                  <a:srgbClr val="FFFF00"/>
                </a:solidFill>
              </a:rPr>
              <a:t>()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3600" b="1" dirty="0" smtClean="0">
                <a:solidFill>
                  <a:srgbClr val="FFFF00"/>
                </a:solidFill>
              </a:rPr>
              <a:t>Con </a:t>
            </a:r>
            <a:r>
              <a:rPr lang="es-ES" sz="3600" b="1" dirty="0">
                <a:solidFill>
                  <a:srgbClr val="FFFF00"/>
                </a:solidFill>
              </a:rPr>
              <a:t>transparencia existe </a:t>
            </a:r>
            <a:endParaRPr lang="es-ES" sz="3600" b="1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3600" b="1" dirty="0" err="1" smtClean="0">
                <a:solidFill>
                  <a:srgbClr val="FFFF00"/>
                </a:solidFill>
              </a:rPr>
              <a:t>rgba</a:t>
            </a:r>
            <a:r>
              <a:rPr lang="es-ES" sz="3600" b="1" dirty="0">
                <a:solidFill>
                  <a:srgbClr val="FFFF00"/>
                </a:solidFill>
              </a:rPr>
              <a:t>() y </a:t>
            </a:r>
            <a:r>
              <a:rPr lang="es-ES" sz="3600" b="1" dirty="0" err="1">
                <a:solidFill>
                  <a:srgbClr val="FFFF00"/>
                </a:solidFill>
              </a:rPr>
              <a:t>hsla</a:t>
            </a:r>
            <a:r>
              <a:rPr lang="es-ES" sz="3600" b="1" dirty="0">
                <a:solidFill>
                  <a:srgbClr val="FFFF00"/>
                </a:solidFill>
              </a:rPr>
              <a:t>()</a:t>
            </a:r>
            <a:endParaRPr lang="es-419" sz="3600" b="1" dirty="0">
              <a:solidFill>
                <a:srgbClr val="FFFF0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1587500"/>
            <a:ext cx="3856037" cy="4686300"/>
          </a:xfrm>
        </p:spPr>
        <p:txBody>
          <a:bodyPr>
            <a:normAutofit lnSpcReduction="10000"/>
          </a:bodyPr>
          <a:lstStyle/>
          <a:p>
            <a:r>
              <a:rPr lang="es-419" sz="3200" dirty="0"/>
              <a:t>Colores en CSS </a:t>
            </a:r>
            <a:r>
              <a:rPr lang="es-419" sz="3200" dirty="0" err="1"/>
              <a:t>Hex</a:t>
            </a:r>
            <a:r>
              <a:rPr lang="es-419" sz="3200" dirty="0"/>
              <a:t>, nombre, </a:t>
            </a:r>
            <a:r>
              <a:rPr lang="es-419" sz="3200" dirty="0" err="1"/>
              <a:t>hsl</a:t>
            </a:r>
            <a:r>
              <a:rPr lang="es-419" sz="3200" dirty="0"/>
              <a:t>, </a:t>
            </a:r>
            <a:r>
              <a:rPr lang="es-419" sz="3200" dirty="0" err="1" smtClean="0"/>
              <a:t>rgb</a:t>
            </a:r>
            <a:r>
              <a:rPr lang="es-419" sz="3200" dirty="0" smtClean="0"/>
              <a:t>, etc..</a:t>
            </a:r>
          </a:p>
          <a:p>
            <a:r>
              <a:rPr lang="es-ES" sz="3200" dirty="0">
                <a:solidFill>
                  <a:srgbClr val="00B0F0"/>
                </a:solidFill>
              </a:rPr>
              <a:t>Muchos programas como Adobe XD, Sketch, Photoshop te entregan los colores en 1 o más formas de estas.</a:t>
            </a:r>
            <a:endParaRPr lang="es-419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806" y="1632744"/>
            <a:ext cx="4318570" cy="3002756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800100"/>
            <a:ext cx="5698595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Por default el tamaño de la fuente en 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es 16px, solo aplican regla de 3:</a:t>
            </a:r>
          </a:p>
          <a:p>
            <a:pPr algn="just"/>
            <a:r>
              <a:rPr lang="es-E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16px </a:t>
            </a:r>
            <a:r>
              <a:rPr lang="es-ES" sz="2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s-E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br>
              <a:rPr lang="es-E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10px </a:t>
            </a:r>
            <a:r>
              <a:rPr lang="es-ES" sz="2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s-E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2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 * 100) / 16 = 62.5 </a:t>
            </a:r>
            <a:r>
              <a:rPr lang="es-ES" sz="2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algn="just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por ello que en el tamaño de la fuente colocan 62.5% para que cada rem tenga un valor de 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10px.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263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800099"/>
          </a:xfrm>
        </p:spPr>
        <p:txBody>
          <a:bodyPr>
            <a:normAutofit/>
          </a:bodyPr>
          <a:lstStyle/>
          <a:p>
            <a:r>
              <a:rPr lang="es-419" sz="4800" dirty="0" smtClean="0">
                <a:solidFill>
                  <a:srgbClr val="FFFF00"/>
                </a:solidFill>
              </a:rPr>
              <a:t>REM</a:t>
            </a:r>
            <a:endParaRPr lang="es-419" sz="4800" dirty="0">
              <a:solidFill>
                <a:srgbClr val="FFFF0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005" y="1870868"/>
            <a:ext cx="4285151" cy="3094831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1616868"/>
            <a:ext cx="5800195" cy="4568032"/>
          </a:xfrm>
        </p:spPr>
        <p:txBody>
          <a:bodyPr>
            <a:noAutofit/>
          </a:bodyPr>
          <a:lstStyle/>
          <a:p>
            <a:pPr algn="just"/>
            <a:r>
              <a:rPr lang="es-ES" sz="3200" dirty="0"/>
              <a:t>El REM («</a:t>
            </a:r>
            <a:r>
              <a:rPr lang="es-ES" sz="3200" dirty="0" err="1"/>
              <a:t>root</a:t>
            </a:r>
            <a:r>
              <a:rPr lang="es-ES" sz="3200" dirty="0"/>
              <a:t> </a:t>
            </a:r>
            <a:r>
              <a:rPr lang="es-ES" sz="3200" dirty="0" err="1"/>
              <a:t>em</a:t>
            </a:r>
            <a:r>
              <a:rPr lang="es-ES" sz="3200" dirty="0"/>
              <a:t>«) es una unidad relacionada con la fuente tipográfica base de tu web. Si en la web no </a:t>
            </a:r>
            <a:r>
              <a:rPr lang="es-ES" sz="3200" dirty="0" smtClean="0"/>
              <a:t>especificamos </a:t>
            </a:r>
            <a:r>
              <a:rPr lang="es-ES" sz="3200" dirty="0"/>
              <a:t>nada, el </a:t>
            </a:r>
            <a:r>
              <a:rPr lang="es-ES" sz="3200" dirty="0" smtClean="0">
                <a:solidFill>
                  <a:srgbClr val="FFC000"/>
                </a:solidFill>
              </a:rPr>
              <a:t>tamaño de la fuente o </a:t>
            </a:r>
            <a:r>
              <a:rPr lang="es-ES" sz="3200" dirty="0" err="1" smtClean="0">
                <a:solidFill>
                  <a:srgbClr val="FFC000"/>
                </a:solidFill>
              </a:rPr>
              <a:t>font-size</a:t>
            </a:r>
            <a:r>
              <a:rPr lang="es-ES" sz="3200" dirty="0" smtClean="0">
                <a:solidFill>
                  <a:srgbClr val="FFC000"/>
                </a:solidFill>
              </a:rPr>
              <a:t> es de</a:t>
            </a:r>
            <a:r>
              <a:rPr lang="es-ES" sz="3200" dirty="0" smtClean="0"/>
              <a:t> </a:t>
            </a:r>
            <a:r>
              <a:rPr lang="es-ES" sz="3200" dirty="0" smtClean="0">
                <a:solidFill>
                  <a:srgbClr val="FFC000"/>
                </a:solidFill>
              </a:rPr>
              <a:t>16px</a:t>
            </a:r>
            <a:r>
              <a:rPr lang="es-ES" sz="3200" dirty="0"/>
              <a:t>. Esto quiere decir que por defecto, </a:t>
            </a:r>
            <a:r>
              <a:rPr lang="es-ES" sz="3200" dirty="0">
                <a:solidFill>
                  <a:srgbClr val="FFC000"/>
                </a:solidFill>
              </a:rPr>
              <a:t>1 rem equivale a 16px</a:t>
            </a:r>
            <a:r>
              <a:rPr lang="es-ES" sz="3200" dirty="0"/>
              <a:t> en todo el documento.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12770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9337" y="2560935"/>
            <a:ext cx="79181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ESPECIFICIDAD</a:t>
            </a:r>
            <a:endParaRPr lang="es-E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37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ES ESPECIFICIDAD?</a:t>
            </a:r>
            <a:endParaRPr lang="es-419" sz="4000" b="1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41413" y="2476500"/>
            <a:ext cx="9905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rgbClr val="FFC000"/>
                </a:solidFill>
              </a:rPr>
              <a:t>Es como el navegador va a mostrar el CSS de acuerdo a que tan específico es el Selector que hemos </a:t>
            </a:r>
            <a:r>
              <a:rPr lang="es-ES" sz="3600" dirty="0" smtClean="0">
                <a:solidFill>
                  <a:srgbClr val="FFC000"/>
                </a:solidFill>
              </a:rPr>
              <a:t>creado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rgbClr val="FFC000"/>
                </a:solidFill>
              </a:rPr>
              <a:t>CSS </a:t>
            </a:r>
            <a:r>
              <a:rPr lang="es-ES" sz="3600" dirty="0">
                <a:solidFill>
                  <a:srgbClr val="FFC000"/>
                </a:solidFill>
              </a:rPr>
              <a:t>es en cascada, eso no significa que si un selector aparece después será tomado en cuenta sino más bien su especificidad</a:t>
            </a:r>
            <a:endParaRPr lang="es-419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6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24" y="727074"/>
            <a:ext cx="6823075" cy="5607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006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708024"/>
            <a:ext cx="8506838" cy="555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235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1025524"/>
            <a:ext cx="8965801" cy="508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579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74" y="1479550"/>
            <a:ext cx="9593147" cy="351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1346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278</TotalTime>
  <Words>205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Footlight MT Light</vt:lpstr>
      <vt:lpstr>Trebuchet MS</vt:lpstr>
      <vt:lpstr>Tw Cen MT</vt:lpstr>
      <vt:lpstr>Circuito</vt:lpstr>
      <vt:lpstr>Presentación de PowerPoint</vt:lpstr>
      <vt:lpstr>Presentación de PowerPoint</vt:lpstr>
      <vt:lpstr>REM</vt:lpstr>
      <vt:lpstr>Presentación de PowerPoint</vt:lpstr>
      <vt:lpstr>QUE ES ESPECIFICIDAD?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COLORES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Milton Coarite</dc:creator>
  <cp:lastModifiedBy>Milton Coarite</cp:lastModifiedBy>
  <cp:revision>6</cp:revision>
  <dcterms:created xsi:type="dcterms:W3CDTF">2023-06-19T19:50:11Z</dcterms:created>
  <dcterms:modified xsi:type="dcterms:W3CDTF">2023-06-20T01:56:45Z</dcterms:modified>
</cp:coreProperties>
</file>