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063C80-5E48-5ABD-E5FD-4D98070DF32C}" v="5" dt="2025-05-06T20:30:17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 Thakkar" userId="S::dthakkar1@stevens.edu::141a6f66-83ea-46dc-8a07-60f84aed4266" providerId="AD" clId="Web-{93063C80-5E48-5ABD-E5FD-4D98070DF32C}"/>
    <pc:docChg chg="modSld">
      <pc:chgData name="Dev Thakkar" userId="S::dthakkar1@stevens.edu::141a6f66-83ea-46dc-8a07-60f84aed4266" providerId="AD" clId="Web-{93063C80-5E48-5ABD-E5FD-4D98070DF32C}" dt="2025-05-06T20:30:17.409" v="3" actId="1076"/>
      <pc:docMkLst>
        <pc:docMk/>
      </pc:docMkLst>
      <pc:sldChg chg="addSp delSp modSp">
        <pc:chgData name="Dev Thakkar" userId="S::dthakkar1@stevens.edu::141a6f66-83ea-46dc-8a07-60f84aed4266" providerId="AD" clId="Web-{93063C80-5E48-5ABD-E5FD-4D98070DF32C}" dt="2025-05-06T20:30:17.409" v="3" actId="1076"/>
        <pc:sldMkLst>
          <pc:docMk/>
          <pc:sldMk cId="0" sldId="260"/>
        </pc:sldMkLst>
        <pc:picChg chg="del">
          <ac:chgData name="Dev Thakkar" userId="S::dthakkar1@stevens.edu::141a6f66-83ea-46dc-8a07-60f84aed4266" providerId="AD" clId="Web-{93063C80-5E48-5ABD-E5FD-4D98070DF32C}" dt="2025-05-06T20:29:53.409" v="0"/>
          <ac:picMkLst>
            <pc:docMk/>
            <pc:sldMk cId="0" sldId="260"/>
            <ac:picMk id="2" creationId="{00000000-0000-0000-0000-000000000000}"/>
          </ac:picMkLst>
        </pc:picChg>
        <pc:picChg chg="add mod">
          <ac:chgData name="Dev Thakkar" userId="S::dthakkar1@stevens.edu::141a6f66-83ea-46dc-8a07-60f84aed4266" providerId="AD" clId="Web-{93063C80-5E48-5ABD-E5FD-4D98070DF32C}" dt="2025-05-06T20:30:17.409" v="3" actId="1076"/>
          <ac:picMkLst>
            <pc:docMk/>
            <pc:sldMk cId="0" sldId="260"/>
            <ac:picMk id="3" creationId="{61AD0825-5555-399D-300C-2C3C52AD2F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80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1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1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2753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2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6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0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8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6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2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32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LedgerScribe: Invoice Parser &amp; Journal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FE524</a:t>
            </a:r>
            <a:r>
              <a:rPr lang="en-US" dirty="0"/>
              <a:t>-A</a:t>
            </a:r>
            <a:r>
              <a:rPr dirty="0"/>
              <a:t> Group Project | Stevens Institute of Technology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LedgerScribe is a next-generation financial automation tool designed to intelligently parse invoice documents, extract relevant financial data, and generate structured journal entries and inventory records. Built with Python, </a:t>
            </a:r>
            <a:r>
              <a:rPr dirty="0" err="1"/>
              <a:t>Streamlit</a:t>
            </a:r>
            <a:r>
              <a:rPr dirty="0"/>
              <a:t>, GPT-4, and pandas, it aims to simplify and accelerate the end-to-end bookkeeping process.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3" y="1828801"/>
            <a:ext cx="7432283" cy="4351337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Manual invoice processing is tedious, error-prone, and time-intensive.</a:t>
            </a:r>
          </a:p>
          <a:p>
            <a:pPr>
              <a:defRPr sz="2000"/>
            </a:pPr>
            <a:r>
              <a:rPr dirty="0"/>
              <a:t>Lack of automation reduces scalability for growing businesses.</a:t>
            </a:r>
          </a:p>
          <a:p>
            <a:pPr>
              <a:defRPr sz="2000"/>
            </a:pPr>
            <a:r>
              <a:rPr lang="en-US" dirty="0"/>
              <a:t>In many SMEs i</a:t>
            </a:r>
            <a:r>
              <a:rPr dirty="0"/>
              <a:t>nventory tracking is disconnected from financial records</a:t>
            </a:r>
            <a:r>
              <a:rPr lang="en-US" dirty="0"/>
              <a:t> and general tally, often leading to challenges in maintaining optimal level of inventory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PDF-based invoice uploads using Streamlit interface.</a:t>
            </a:r>
          </a:p>
          <a:p>
            <a:pPr>
              <a:defRPr sz="2000"/>
            </a:pPr>
            <a:r>
              <a:rPr dirty="0"/>
              <a:t>Text extraction via </a:t>
            </a:r>
            <a:r>
              <a:rPr dirty="0" err="1"/>
              <a:t>PDFPlumber</a:t>
            </a:r>
            <a:r>
              <a:rPr dirty="0"/>
              <a:t>; structured parsing using GPT-4.</a:t>
            </a:r>
          </a:p>
          <a:p>
            <a:pPr>
              <a:defRPr sz="2000"/>
            </a:pPr>
            <a:r>
              <a:rPr dirty="0"/>
              <a:t>Invoice field extraction, validation, and editable line-item entries.</a:t>
            </a:r>
          </a:p>
          <a:p>
            <a:pPr>
              <a:defRPr sz="2000"/>
            </a:pPr>
            <a:r>
              <a:rPr dirty="0"/>
              <a:t>Automatic journal entry generation and storage in ledger.</a:t>
            </a:r>
          </a:p>
          <a:p>
            <a:pPr>
              <a:defRPr sz="2000"/>
            </a:pPr>
            <a:r>
              <a:rPr dirty="0"/>
              <a:t>Inventory module syncs relevant purchases for stock tracking.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97C8E4-EB13-538A-D1F8-D1CBB009BC34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System Architecture</a:t>
            </a:r>
          </a:p>
        </p:txBody>
      </p:sp>
      <p:pic>
        <p:nvPicPr>
          <p:cNvPr id="3" name="Picture 2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61AD0825-5555-399D-300C-2C3C52AD2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946" y="1554892"/>
            <a:ext cx="6806514" cy="45411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Streamlit-based frontend with tabs for navigation.</a:t>
            </a:r>
          </a:p>
          <a:p>
            <a:pPr>
              <a:defRPr sz="2000"/>
            </a:pPr>
            <a:r>
              <a:t>Real-time invoice field extraction using GPT-4.</a:t>
            </a:r>
          </a:p>
          <a:p>
            <a:pPr>
              <a:defRPr sz="2000"/>
            </a:pPr>
            <a:r>
              <a:t>Editable journal entry suggestion with customizable values.</a:t>
            </a:r>
          </a:p>
          <a:p>
            <a:pPr>
              <a:defRPr sz="2000"/>
            </a:pPr>
            <a:r>
              <a:t>Persistent ledger tracking using Excel files.</a:t>
            </a:r>
          </a:p>
          <a:p>
            <a:pPr>
              <a:defRPr sz="2000"/>
            </a:pPr>
            <a:r>
              <a:t>Inventory aggregation with cost-per-unit calculation.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Small to medium-sized enterprises automating financial workflows.</a:t>
            </a:r>
          </a:p>
          <a:p>
            <a:pPr>
              <a:defRPr sz="2000"/>
            </a:pPr>
            <a:r>
              <a:rPr dirty="0"/>
              <a:t>Accountants seeking AI-powered journal entry assistance.</a:t>
            </a:r>
          </a:p>
          <a:p>
            <a:pPr>
              <a:defRPr sz="2000"/>
            </a:pPr>
            <a:r>
              <a:rPr dirty="0"/>
              <a:t>Procurement teams needing unified inventory and ledger systems.</a:t>
            </a:r>
          </a:p>
          <a:p>
            <a:pPr>
              <a:defRPr sz="2000"/>
            </a:pPr>
            <a:r>
              <a:rPr dirty="0"/>
              <a:t>Developers and analysts building AI-based document automation tools.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173866" cy="4351337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Reduced operational time and human error in invoice handling.</a:t>
            </a:r>
          </a:p>
          <a:p>
            <a:pPr>
              <a:defRPr sz="2000"/>
            </a:pPr>
            <a:r>
              <a:rPr dirty="0"/>
              <a:t>More accurate and auditable financial recordkeeping.</a:t>
            </a:r>
          </a:p>
          <a:p>
            <a:pPr>
              <a:defRPr sz="2000"/>
            </a:pPr>
            <a:r>
              <a:rPr dirty="0"/>
              <a:t>Improved inventory visibility and valuation control.</a:t>
            </a:r>
          </a:p>
          <a:p>
            <a:pPr>
              <a:defRPr sz="2000"/>
            </a:pPr>
            <a:r>
              <a:rPr dirty="0"/>
              <a:t>Empowered finance teams with intelligent tools to scale.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2564295"/>
          </a:xfrm>
        </p:spPr>
        <p:txBody>
          <a:bodyPr/>
          <a:lstStyle/>
          <a:p>
            <a:pPr marL="0" indent="0">
              <a:buNone/>
              <a:defRPr sz="2000"/>
            </a:pPr>
            <a:endParaRPr lang="en-US" dirty="0"/>
          </a:p>
          <a:p>
            <a:pPr>
              <a:defRPr sz="2000"/>
            </a:pPr>
            <a:r>
              <a:rPr lang="en-US" dirty="0"/>
              <a:t>Including image scanning. (Currently only supporting PDFs)</a:t>
            </a:r>
          </a:p>
          <a:p>
            <a:pPr>
              <a:defRPr sz="2000"/>
            </a:pPr>
            <a:r>
              <a:rPr dirty="0"/>
              <a:t>Integration with cloud databases for real-time collaboration.</a:t>
            </a:r>
          </a:p>
          <a:p>
            <a:pPr>
              <a:defRPr sz="2000"/>
            </a:pPr>
            <a:r>
              <a:rPr dirty="0"/>
              <a:t>Support for multi-page, batch invoice uploads.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</TotalTime>
  <Words>299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View</vt:lpstr>
      <vt:lpstr>LedgerScribe: Invoice Parser &amp; Journal Generator</vt:lpstr>
      <vt:lpstr>Introduction</vt:lpstr>
      <vt:lpstr>Business Problem</vt:lpstr>
      <vt:lpstr>Our Solution</vt:lpstr>
      <vt:lpstr>PowerPoint Presentation</vt:lpstr>
      <vt:lpstr>Key Features</vt:lpstr>
      <vt:lpstr>Use Cases</vt:lpstr>
      <vt:lpstr>Impact</vt:lpstr>
      <vt:lpstr>Future Plans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 Thakkar</cp:lastModifiedBy>
  <cp:revision>7</cp:revision>
  <dcterms:created xsi:type="dcterms:W3CDTF">2013-01-27T09:14:16Z</dcterms:created>
  <dcterms:modified xsi:type="dcterms:W3CDTF">2025-05-06T20:30:19Z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2025-05-05T19:38:09Z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178c2781-8e0f-4685-966f-7aa2a43d7411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